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32512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4946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37" d="100"/>
          <a:sy n="37" d="100"/>
        </p:scale>
        <p:origin x="144" y="324"/>
      </p:cViewPr>
      <p:guideLst>
        <p:guide orient="horz" pos="2620"/>
        <p:guide pos="4946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58524" y="265245"/>
            <a:ext cx="2331837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Mandatory field: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24" y="3443562"/>
            <a:ext cx="1422222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58524" y="1765150"/>
            <a:ext cx="14190134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5689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/>
              <a:t>Mandatory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58524" y="2743200"/>
            <a:ext cx="14207621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458524" y="6200335"/>
            <a:ext cx="14221732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8524" y="9720580"/>
            <a:ext cx="14253423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58524" y="9020219"/>
            <a:ext cx="1422221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458524" y="13077704"/>
            <a:ext cx="14199321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458524" y="12295881"/>
            <a:ext cx="14245126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6711162" y="3443564"/>
            <a:ext cx="14358692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6711162" y="2743200"/>
            <a:ext cx="14358692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6711162" y="6474755"/>
            <a:ext cx="14358692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6711162" y="10489674"/>
            <a:ext cx="14358692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6711162" y="9768781"/>
            <a:ext cx="1435869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25359234" y="575048"/>
            <a:ext cx="571062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3000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973222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1458524" y="3338777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6711162" y="3341491"/>
            <a:ext cx="143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6711162" y="1034281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1458524" y="1289855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1458524" y="9592776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23781039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2782985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1387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901" y="16848000"/>
            <a:ext cx="32514901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77D593E-F3A9-06B0-F701-8A00EF41AE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372210" y="17263200"/>
            <a:ext cx="2703053" cy="720000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E8C49F92-CC6F-1541-3802-FEA0DF3374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58014" y="-34703"/>
            <a:ext cx="32628028" cy="1440000"/>
          </a:xfrm>
          <a:prstGeom prst="rect">
            <a:avLst/>
          </a:prstGeom>
        </p:spPr>
      </p:pic>
      <p:pic>
        <p:nvPicPr>
          <p:cNvPr id="12" name="Grafika 11">
            <a:extLst>
              <a:ext uri="{FF2B5EF4-FFF2-40B4-BE49-F238E27FC236}">
                <a16:creationId xmlns:a16="http://schemas.microsoft.com/office/drawing/2014/main" id="{C6E7705C-F541-86D2-203C-410E54E23B5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18339" y="17140753"/>
            <a:ext cx="2629636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923" userDrawn="1">
          <p15:clr>
            <a:srgbClr val="F26B43"/>
          </p15:clr>
        </p15:guide>
        <p15:guide id="7" pos="19557" userDrawn="1">
          <p15:clr>
            <a:srgbClr val="F26B43"/>
          </p15:clr>
        </p15:guide>
        <p15:guide id="8" pos="9883" userDrawn="1">
          <p15:clr>
            <a:srgbClr val="F26B43"/>
          </p15:clr>
        </p15:guide>
        <p15:guide id="9" pos="10597" userDrawn="1">
          <p15:clr>
            <a:srgbClr val="F26B43"/>
          </p15:clr>
        </p15:guide>
        <p15:guide id="10" pos="10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a vietturis 24">
            <a:extLst>
              <a:ext uri="{FF2B5EF4-FFF2-40B4-BE49-F238E27FC236}">
                <a16:creationId xmlns:a16="http://schemas.microsoft.com/office/drawing/2014/main" id="{9A2B3C7E-0BA6-8A9D-F70B-720A332DB8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26" name="Teksta vietturis 25">
            <a:extLst>
              <a:ext uri="{FF2B5EF4-FFF2-40B4-BE49-F238E27FC236}">
                <a16:creationId xmlns:a16="http://schemas.microsoft.com/office/drawing/2014/main" id="{0ED3D5BE-8F7B-7F54-5B5F-1641FF2DC6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7" name="Teksta vietturis 26">
            <a:extLst>
              <a:ext uri="{FF2B5EF4-FFF2-40B4-BE49-F238E27FC236}">
                <a16:creationId xmlns:a16="http://schemas.microsoft.com/office/drawing/2014/main" id="{298E80A2-B271-CFCC-230B-F0BCF3F5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8" name="Teksta vietturis 27">
            <a:extLst>
              <a:ext uri="{FF2B5EF4-FFF2-40B4-BE49-F238E27FC236}">
                <a16:creationId xmlns:a16="http://schemas.microsoft.com/office/drawing/2014/main" id="{92F3118F-D984-6F7D-EB04-7B95A4A7D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9" name="Attēla vietturis 28">
            <a:extLst>
              <a:ext uri="{FF2B5EF4-FFF2-40B4-BE49-F238E27FC236}">
                <a16:creationId xmlns:a16="http://schemas.microsoft.com/office/drawing/2014/main" id="{4F38D984-E95C-08EA-59C2-76D9FD5FEF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0" name="Teksta vietturis 29">
            <a:extLst>
              <a:ext uri="{FF2B5EF4-FFF2-40B4-BE49-F238E27FC236}">
                <a16:creationId xmlns:a16="http://schemas.microsoft.com/office/drawing/2014/main" id="{3685BB75-67C0-B0E0-48FD-44AA4952F5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Teksta vietturis 30">
            <a:extLst>
              <a:ext uri="{FF2B5EF4-FFF2-40B4-BE49-F238E27FC236}">
                <a16:creationId xmlns:a16="http://schemas.microsoft.com/office/drawing/2014/main" id="{E78A8CCB-9CFF-F558-F9E9-CB7FAFE30B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2" name="Teksta vietturis 31">
            <a:extLst>
              <a:ext uri="{FF2B5EF4-FFF2-40B4-BE49-F238E27FC236}">
                <a16:creationId xmlns:a16="http://schemas.microsoft.com/office/drawing/2014/main" id="{5C4B4F58-8793-DC1C-A731-54A6675570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3" name="Teksta vietturis 32">
            <a:extLst>
              <a:ext uri="{FF2B5EF4-FFF2-40B4-BE49-F238E27FC236}">
                <a16:creationId xmlns:a16="http://schemas.microsoft.com/office/drawing/2014/main" id="{074282A0-A409-5FD4-8FCF-12F4B2942D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4" name="Teksta vietturis 33">
            <a:extLst>
              <a:ext uri="{FF2B5EF4-FFF2-40B4-BE49-F238E27FC236}">
                <a16:creationId xmlns:a16="http://schemas.microsoft.com/office/drawing/2014/main" id="{42CCA101-CFFA-AF96-DE13-BF535BB105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5" name="Teksta vietturis 34">
            <a:extLst>
              <a:ext uri="{FF2B5EF4-FFF2-40B4-BE49-F238E27FC236}">
                <a16:creationId xmlns:a16="http://schemas.microsoft.com/office/drawing/2014/main" id="{02A9F505-F1C1-AF29-AC1F-4416D571D78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6" name="Diagrammas vietturis 35">
            <a:extLst>
              <a:ext uri="{FF2B5EF4-FFF2-40B4-BE49-F238E27FC236}">
                <a16:creationId xmlns:a16="http://schemas.microsoft.com/office/drawing/2014/main" id="{9308C5C1-B881-9F20-15F4-ED64CAAA86B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7" name="Teksta vietturis 36">
            <a:extLst>
              <a:ext uri="{FF2B5EF4-FFF2-40B4-BE49-F238E27FC236}">
                <a16:creationId xmlns:a16="http://schemas.microsoft.com/office/drawing/2014/main" id="{4C3C3E49-846C-7A18-6BA3-B3D920464B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8" name="Teksta vietturis 37">
            <a:extLst>
              <a:ext uri="{FF2B5EF4-FFF2-40B4-BE49-F238E27FC236}">
                <a16:creationId xmlns:a16="http://schemas.microsoft.com/office/drawing/2014/main" id="{3B94A166-2181-4899-D45C-6E5D5468D62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9" name="Teksta vietturis 38">
            <a:extLst>
              <a:ext uri="{FF2B5EF4-FFF2-40B4-BE49-F238E27FC236}">
                <a16:creationId xmlns:a16="http://schemas.microsoft.com/office/drawing/2014/main" id="{FE67A633-E3A2-B084-8529-2DCD7B821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0" name="Attēla vietturis 39">
            <a:extLst>
              <a:ext uri="{FF2B5EF4-FFF2-40B4-BE49-F238E27FC236}">
                <a16:creationId xmlns:a16="http://schemas.microsoft.com/office/drawing/2014/main" id="{A7CBF58B-DD24-6B49-DE7F-B62769B79F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1" name="Teksta vietturis 40">
            <a:extLst>
              <a:ext uri="{FF2B5EF4-FFF2-40B4-BE49-F238E27FC236}">
                <a16:creationId xmlns:a16="http://schemas.microsoft.com/office/drawing/2014/main" id="{9F272504-44BF-BC0F-9C30-FB6D4A7DCA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2" name="Teksta vietturis 41">
            <a:extLst>
              <a:ext uri="{FF2B5EF4-FFF2-40B4-BE49-F238E27FC236}">
                <a16:creationId xmlns:a16="http://schemas.microsoft.com/office/drawing/2014/main" id="{5820F8B7-9971-997F-E5E1-4446FBF6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3" name="Teksta vietturis 42">
            <a:extLst>
              <a:ext uri="{FF2B5EF4-FFF2-40B4-BE49-F238E27FC236}">
                <a16:creationId xmlns:a16="http://schemas.microsoft.com/office/drawing/2014/main" id="{4EE266FE-BD0B-57B8-0A05-B9364B650D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4" name="Teksta vietturis 43">
            <a:extLst>
              <a:ext uri="{FF2B5EF4-FFF2-40B4-BE49-F238E27FC236}">
                <a16:creationId xmlns:a16="http://schemas.microsoft.com/office/drawing/2014/main" id="{84DB167C-E9CB-4E21-EA97-8380D13EF8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5" name="Teksta vietturis 44">
            <a:extLst>
              <a:ext uri="{FF2B5EF4-FFF2-40B4-BE49-F238E27FC236}">
                <a16:creationId xmlns:a16="http://schemas.microsoft.com/office/drawing/2014/main" id="{BFD790A6-4F93-8085-122E-A8752A0B7A1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6" name="Attēla vietturis 45">
            <a:extLst>
              <a:ext uri="{FF2B5EF4-FFF2-40B4-BE49-F238E27FC236}">
                <a16:creationId xmlns:a16="http://schemas.microsoft.com/office/drawing/2014/main" id="{3DF0D7CA-3B8E-8D46-E78A-BB0460BFA27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7" name="Attēla vietturis 46">
            <a:extLst>
              <a:ext uri="{FF2B5EF4-FFF2-40B4-BE49-F238E27FC236}">
                <a16:creationId xmlns:a16="http://schemas.microsoft.com/office/drawing/2014/main" id="{0B278B7C-8122-1457-4FAC-FCEFB88C93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BB843-578F-438D-9779-D81CC1539290}">
  <ds:schemaRefs>
    <ds:schemaRef ds:uri="http://schemas.microsoft.com/office/2006/metadata/properties"/>
    <ds:schemaRef ds:uri="http://schemas.microsoft.com/office/infopath/2007/PartnerControls"/>
    <ds:schemaRef ds:uri="5b0e0a2e-9f4c-42cd-adba-0920f7194153"/>
    <ds:schemaRef ds:uri="40691242-700e-412f-b0da-fdfb77c826a0"/>
  </ds:schemaRefs>
</ds:datastoreItem>
</file>

<file path=customXml/itemProps2.xml><?xml version="1.0" encoding="utf-8"?>
<ds:datastoreItem xmlns:ds="http://schemas.openxmlformats.org/officeDocument/2006/customXml" ds:itemID="{94B4AE01-70E2-4106-A871-CD973FB0C8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0C9A9-B8BB-4806-A810-58C50F407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0e0a2e-9f4c-42cd-adba-0920f7194153"/>
    <ds:schemaRef ds:uri="40691242-700e-412f-b0da-fdfb77c8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27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Roberts Tivums</cp:lastModifiedBy>
  <cp:revision>6</cp:revision>
  <cp:lastPrinted>2019-02-11T09:14:46Z</cp:lastPrinted>
  <dcterms:created xsi:type="dcterms:W3CDTF">2023-02-09T07:55:15Z</dcterms:created>
  <dcterms:modified xsi:type="dcterms:W3CDTF">2025-02-20T07:53:43Z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0x010100C292794D77F2AD4F9A3D236EA252CA62</vt:lpwstr>
  </property>
</Properties>
</file>