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698" r:id="rId4"/>
  </p:sld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47B"/>
    <a:srgbClr val="A11F23"/>
    <a:srgbClr val="58595B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D8D192CC-1620-91AE-9F58-64BAC8F00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D696845-23F2-1CC3-0CAA-588A6069C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58618-557B-48A5-8232-E7162A0F869A}" type="datetimeFigureOut">
              <a:rPr lang="lv-LV" smtClean="0"/>
              <a:t>19.02.2025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AAED26F-18BC-684D-039C-E3DC58781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6982460-700C-0D00-ED76-22F3926E32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EBC3E-D442-4A12-BB63-BE46D73D7D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881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_Sā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97323"/>
            <a:ext cx="6420439" cy="22238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36362"/>
            <a:ext cx="6420439" cy="7686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Author</a:t>
            </a:r>
            <a:br>
              <a:rPr lang="lv-LV" dirty="0"/>
            </a:br>
            <a:r>
              <a:rPr lang="lv-LV" dirty="0" err="1"/>
              <a:t>Date</a:t>
            </a:r>
            <a:br>
              <a:rPr lang="lv-LV" dirty="0"/>
            </a:br>
            <a:r>
              <a:rPr lang="lv-LV" dirty="0" err="1"/>
              <a:t>Place</a:t>
            </a:r>
            <a:endParaRPr lang="lv-LV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9AC562D-8CA3-C919-CF97-F67A5FD59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598" y="715617"/>
            <a:ext cx="1851677" cy="358702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8CB7F16A-6390-9B93-0AD0-ED6A35001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20303"/>
            <a:ext cx="2649126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3958845" cy="19862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217" y="2978871"/>
            <a:ext cx="3958843" cy="28748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Attēla vietturis 4">
            <a:extLst>
              <a:ext uri="{FF2B5EF4-FFF2-40B4-BE49-F238E27FC236}">
                <a16:creationId xmlns:a16="http://schemas.microsoft.com/office/drawing/2014/main" id="{1C023324-7856-8942-44FB-D4B4B15C9B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53115" y="728665"/>
            <a:ext cx="5100158" cy="5125380"/>
          </a:xfrm>
          <a:prstGeom prst="rect">
            <a:avLst/>
          </a:prstGeom>
        </p:spPr>
        <p:txBody>
          <a:bodyPr lIns="0" tIns="2088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64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3958845" cy="51253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45815A6D-7512-4D04-4B9D-8C593C76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728665"/>
            <a:ext cx="5257273" cy="5125380"/>
          </a:xfrm>
          <a:prstGeom prst="rect">
            <a:avLst/>
          </a:prstGeom>
        </p:spPr>
        <p:txBody>
          <a:bodyPr lIns="0" tIns="2088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6073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4"/>
            <a:ext cx="3958845" cy="201453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214" y="2978871"/>
            <a:ext cx="3958845" cy="28748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Attēla vietturis 4">
            <a:extLst>
              <a:ext uri="{FF2B5EF4-FFF2-40B4-BE49-F238E27FC236}">
                <a16:creationId xmlns:a16="http://schemas.microsoft.com/office/drawing/2014/main" id="{1C023324-7856-8942-44FB-D4B4B15C9B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33272" y="728664"/>
            <a:ext cx="2520000" cy="2520000"/>
          </a:xfrm>
          <a:prstGeom prst="rect">
            <a:avLst/>
          </a:prstGeom>
        </p:spPr>
        <p:txBody>
          <a:bodyPr lIns="0" tIns="792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6BD7B594-6C2B-C4F4-A9BE-1555B4C208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728664"/>
            <a:ext cx="2520000" cy="2520000"/>
          </a:xfrm>
          <a:prstGeom prst="rect">
            <a:avLst/>
          </a:prstGeom>
        </p:spPr>
        <p:txBody>
          <a:bodyPr lIns="0" tIns="792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  <p:sp>
        <p:nvSpPr>
          <p:cNvPr id="6" name="Attēla vietturis 4">
            <a:extLst>
              <a:ext uri="{FF2B5EF4-FFF2-40B4-BE49-F238E27FC236}">
                <a16:creationId xmlns:a16="http://schemas.microsoft.com/office/drawing/2014/main" id="{389CE162-ADAC-588F-4EEE-22515FCB3D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3429000"/>
            <a:ext cx="1775380" cy="2424749"/>
          </a:xfrm>
          <a:prstGeom prst="rect">
            <a:avLst/>
          </a:prstGeom>
        </p:spPr>
        <p:txBody>
          <a:bodyPr lIns="0" tIns="792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  <p:sp>
        <p:nvSpPr>
          <p:cNvPr id="7" name="Attēla vietturis 4">
            <a:extLst>
              <a:ext uri="{FF2B5EF4-FFF2-40B4-BE49-F238E27FC236}">
                <a16:creationId xmlns:a16="http://schemas.microsoft.com/office/drawing/2014/main" id="{17AD8154-182B-AA80-3A6A-1991B616CF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1637" y="3429000"/>
            <a:ext cx="3321635" cy="2424599"/>
          </a:xfrm>
          <a:prstGeom prst="rect">
            <a:avLst/>
          </a:prstGeom>
        </p:spPr>
        <p:txBody>
          <a:bodyPr lIns="0" tIns="792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8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6" y="728665"/>
            <a:ext cx="3958845" cy="201453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216" y="2978870"/>
            <a:ext cx="3958845" cy="28748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6" name="Diagrammas vietturis 5">
            <a:extLst>
              <a:ext uri="{FF2B5EF4-FFF2-40B4-BE49-F238E27FC236}">
                <a16:creationId xmlns:a16="http://schemas.microsoft.com/office/drawing/2014/main" id="{CB030DE1-E9FC-AE8B-A095-359118F75278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53163" y="728665"/>
            <a:ext cx="5100637" cy="5124448"/>
          </a:xfrm>
          <a:prstGeom prst="rect">
            <a:avLst/>
          </a:prstGeom>
        </p:spPr>
        <p:txBody>
          <a:bodyPr lIns="0" tIns="2088000" rIns="0" bIns="0"/>
          <a:lstStyle>
            <a:lvl1pPr marL="0" indent="0" algn="ctr"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Diagram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430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3958845" cy="51244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6" name="Diagrammas vietturis 5">
            <a:extLst>
              <a:ext uri="{FF2B5EF4-FFF2-40B4-BE49-F238E27FC236}">
                <a16:creationId xmlns:a16="http://schemas.microsoft.com/office/drawing/2014/main" id="{CB030DE1-E9FC-AE8B-A095-359118F75278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096000" y="728665"/>
            <a:ext cx="5257800" cy="5124448"/>
          </a:xfrm>
          <a:prstGeom prst="rect">
            <a:avLst/>
          </a:prstGeom>
        </p:spPr>
        <p:txBody>
          <a:bodyPr lIns="0" tIns="2088000" rIns="0" bIns="0"/>
          <a:lstStyle>
            <a:lvl1pPr marL="0" indent="0" algn="ctr"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Diagram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831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03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_Bei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38986"/>
            <a:ext cx="6420439" cy="35821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58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10297585" cy="939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rgbClr val="26247B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216" y="1857079"/>
            <a:ext cx="10297584" cy="39966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0463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10297585" cy="939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rgbClr val="26247B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216" y="1857079"/>
            <a:ext cx="4882671" cy="39966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Attēla vietturis 4">
            <a:extLst>
              <a:ext uri="{FF2B5EF4-FFF2-40B4-BE49-F238E27FC236}">
                <a16:creationId xmlns:a16="http://schemas.microsoft.com/office/drawing/2014/main" id="{1C023324-7856-8942-44FB-D4B4B15C9B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53115" y="1857375"/>
            <a:ext cx="5100158" cy="3996670"/>
          </a:xfrm>
          <a:prstGeom prst="rect">
            <a:avLst/>
          </a:prstGeom>
        </p:spPr>
        <p:txBody>
          <a:bodyPr lIns="0" tIns="1512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3376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10297585" cy="939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rgbClr val="26247B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45815A6D-7512-4D04-4B9D-8C593C76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8" y="1857375"/>
            <a:ext cx="10297585" cy="3996670"/>
          </a:xfrm>
          <a:prstGeom prst="rect">
            <a:avLst/>
          </a:prstGeom>
        </p:spPr>
        <p:txBody>
          <a:bodyPr lIns="0" tIns="1512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9949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10297585" cy="939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rgbClr val="26247B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215" y="1857079"/>
            <a:ext cx="3600000" cy="39966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Attēla vietturis 4">
            <a:extLst>
              <a:ext uri="{FF2B5EF4-FFF2-40B4-BE49-F238E27FC236}">
                <a16:creationId xmlns:a16="http://schemas.microsoft.com/office/drawing/2014/main" id="{1C023324-7856-8942-44FB-D4B4B15C9B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72248" y="1857079"/>
            <a:ext cx="2681025" cy="1894789"/>
          </a:xfrm>
          <a:prstGeom prst="rect">
            <a:avLst/>
          </a:prstGeom>
        </p:spPr>
        <p:txBody>
          <a:bodyPr lIns="0" tIns="504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6BD7B594-6C2B-C4F4-A9BE-1555B4C208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64232" y="1857079"/>
            <a:ext cx="3600000" cy="1894789"/>
          </a:xfrm>
          <a:prstGeom prst="rect">
            <a:avLst/>
          </a:prstGeom>
        </p:spPr>
        <p:txBody>
          <a:bodyPr lIns="0" tIns="504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  <p:sp>
        <p:nvSpPr>
          <p:cNvPr id="6" name="Attēla vietturis 4">
            <a:extLst>
              <a:ext uri="{FF2B5EF4-FFF2-40B4-BE49-F238E27FC236}">
                <a16:creationId xmlns:a16="http://schemas.microsoft.com/office/drawing/2014/main" id="{389CE162-ADAC-588F-4EEE-22515FCB3D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5337" y="3855563"/>
            <a:ext cx="2403302" cy="1998186"/>
          </a:xfrm>
          <a:prstGeom prst="rect">
            <a:avLst/>
          </a:prstGeom>
        </p:spPr>
        <p:txBody>
          <a:bodyPr lIns="0" tIns="576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  <p:sp>
        <p:nvSpPr>
          <p:cNvPr id="7" name="Attēla vietturis 4">
            <a:extLst>
              <a:ext uri="{FF2B5EF4-FFF2-40B4-BE49-F238E27FC236}">
                <a16:creationId xmlns:a16="http://schemas.microsoft.com/office/drawing/2014/main" id="{17AD8154-182B-AA80-3A6A-1991B616CF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7761" y="3855413"/>
            <a:ext cx="3895511" cy="1998186"/>
          </a:xfrm>
          <a:prstGeom prst="rect">
            <a:avLst/>
          </a:prstGeom>
        </p:spPr>
        <p:txBody>
          <a:bodyPr lIns="0" tIns="57600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Image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50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10297585" cy="939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rgbClr val="26247B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216" y="1857079"/>
            <a:ext cx="4882671" cy="39966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6" name="Diagrammas vietturis 5">
            <a:extLst>
              <a:ext uri="{FF2B5EF4-FFF2-40B4-BE49-F238E27FC236}">
                <a16:creationId xmlns:a16="http://schemas.microsoft.com/office/drawing/2014/main" id="{CB030DE1-E9FC-AE8B-A095-359118F75278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53163" y="1857375"/>
            <a:ext cx="5100637" cy="3995738"/>
          </a:xfrm>
          <a:prstGeom prst="rect">
            <a:avLst/>
          </a:prstGeom>
        </p:spPr>
        <p:txBody>
          <a:bodyPr lIns="0" tIns="1512000" rIns="0" bIns="0"/>
          <a:lstStyle>
            <a:lvl1pPr marL="0" indent="0" algn="ctr"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Diagram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81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5" y="728665"/>
            <a:ext cx="10297585" cy="9398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rgbClr val="26247B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6" name="Diagrammas vietturis 5">
            <a:extLst>
              <a:ext uri="{FF2B5EF4-FFF2-40B4-BE49-F238E27FC236}">
                <a16:creationId xmlns:a16="http://schemas.microsoft.com/office/drawing/2014/main" id="{CB030DE1-E9FC-AE8B-A095-359118F75278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1056215" y="1857375"/>
            <a:ext cx="10297585" cy="3995738"/>
          </a:xfrm>
          <a:prstGeom prst="rect">
            <a:avLst/>
          </a:prstGeom>
        </p:spPr>
        <p:txBody>
          <a:bodyPr lIns="0" tIns="1512000" rIns="0" bIns="0"/>
          <a:lstStyle>
            <a:lvl1pPr marL="0" indent="0" algn="ctr">
              <a:buFontTx/>
              <a:buNone/>
              <a:defRPr sz="1600">
                <a:solidFill>
                  <a:srgbClr val="58595B"/>
                </a:solidFill>
              </a:defRPr>
            </a:lvl1pPr>
          </a:lstStyle>
          <a:p>
            <a:r>
              <a:rPr lang="lv-LV" dirty="0" err="1"/>
              <a:t>Diagram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2399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25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Pa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A1809AC-4EED-ABDE-E750-59C299C83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6216" y="728664"/>
            <a:ext cx="3958845" cy="51250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1C2910A-B251-33F7-CA6E-0C125FE40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728665"/>
            <a:ext cx="5257800" cy="51250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1087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7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58646D03-566F-DCAE-1358-0494CD8F6049}"/>
              </a:ext>
            </a:extLst>
          </p:cNvPr>
          <p:cNvSpPr/>
          <p:nvPr userDrawn="1"/>
        </p:nvSpPr>
        <p:spPr>
          <a:xfrm>
            <a:off x="1" y="6167436"/>
            <a:ext cx="12192000" cy="69056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413" tIns="69705" rIns="139413" bIns="69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4134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C0B2346-93B8-73A7-DE4A-C730A232935A}"/>
              </a:ext>
            </a:extLst>
          </p:cNvPr>
          <p:cNvGrpSpPr/>
          <p:nvPr userDrawn="1"/>
        </p:nvGrpSpPr>
        <p:grpSpPr>
          <a:xfrm>
            <a:off x="4221700" y="6251398"/>
            <a:ext cx="3748600" cy="504510"/>
            <a:chOff x="4111087" y="6251398"/>
            <a:chExt cx="3748600" cy="504510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3822C56-F386-3C2E-3A93-3E03C8471AE3}"/>
                </a:ext>
              </a:extLst>
            </p:cNvPr>
            <p:cNvSpPr/>
            <p:nvPr userDrawn="1"/>
          </p:nvSpPr>
          <p:spPr>
            <a:xfrm>
              <a:off x="5929677" y="6327987"/>
              <a:ext cx="1930010" cy="427921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381" r="838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56367DBA-6AF7-4742-A172-2534CAA96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1087" y="6251398"/>
              <a:ext cx="181859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7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84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58646D03-566F-DCAE-1358-0494CD8F6049}"/>
              </a:ext>
            </a:extLst>
          </p:cNvPr>
          <p:cNvSpPr/>
          <p:nvPr userDrawn="1"/>
        </p:nvSpPr>
        <p:spPr>
          <a:xfrm>
            <a:off x="1" y="6167436"/>
            <a:ext cx="12192000" cy="69056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413" tIns="69705" rIns="139413" bIns="69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4134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ED483237-1446-1E58-B847-00BA598F9DDA}"/>
              </a:ext>
            </a:extLst>
          </p:cNvPr>
          <p:cNvGrpSpPr/>
          <p:nvPr userDrawn="1"/>
        </p:nvGrpSpPr>
        <p:grpSpPr>
          <a:xfrm>
            <a:off x="4221700" y="6251398"/>
            <a:ext cx="3748600" cy="504510"/>
            <a:chOff x="4111087" y="6251398"/>
            <a:chExt cx="3748600" cy="50451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BF48F4B-187F-E3C4-2CEA-66EAF7BB5307}"/>
                </a:ext>
              </a:extLst>
            </p:cNvPr>
            <p:cNvSpPr/>
            <p:nvPr userDrawn="1"/>
          </p:nvSpPr>
          <p:spPr>
            <a:xfrm>
              <a:off x="5929677" y="6327987"/>
              <a:ext cx="1930010" cy="427921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381" r="838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Grafika 7">
              <a:extLst>
                <a:ext uri="{FF2B5EF4-FFF2-40B4-BE49-F238E27FC236}">
                  <a16:creationId xmlns:a16="http://schemas.microsoft.com/office/drawing/2014/main" id="{1519F064-B233-374A-BDCD-27CEBB03C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1087" y="6251398"/>
              <a:ext cx="181859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2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akšvirsraksts 2">
            <a:extLst>
              <a:ext uri="{FF2B5EF4-FFF2-40B4-BE49-F238E27FC236}">
                <a16:creationId xmlns:a16="http://schemas.microsoft.com/office/drawing/2014/main" id="{EBDFDFF0-AF68-5432-AB47-0F8FA0DE6FF2}"/>
              </a:ext>
            </a:extLst>
          </p:cNvPr>
          <p:cNvSpPr txBox="1">
            <a:spLocks/>
          </p:cNvSpPr>
          <p:nvPr userDrawn="1"/>
        </p:nvSpPr>
        <p:spPr>
          <a:xfrm>
            <a:off x="838200" y="5934074"/>
            <a:ext cx="6420439" cy="2428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rw2025.rsu.lv/</a:t>
            </a:r>
          </a:p>
        </p:txBody>
      </p:sp>
    </p:spTree>
    <p:extLst>
      <p:ext uri="{BB962C8B-B14F-4D97-AF65-F5344CB8AC3E}">
        <p14:creationId xmlns:p14="http://schemas.microsoft.com/office/powerpoint/2010/main" val="402265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DD7D5C-B07B-169B-B686-082859221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EE5E187-5247-A49D-C923-DFA616CCB4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315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3D1A056-C164-9AB2-D394-C35F5A576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2FB9927-998B-571F-8E89-B2C97A7CB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0A6AA1BC-F18A-D5D0-2FC1-B8AAB0335A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184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B6DE16E-8D13-DA30-41F3-72BFFF821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221A8E9-B0EC-ECEE-CFDF-0B989C0B0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078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3DABC49-C989-98D1-C3B0-1505F82F1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918F872-58CC-E1F1-72B1-B53EE3FC8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FA7C7766-5ACA-D44E-A278-85D3A81DD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E6493D82-ACCC-1D22-D956-357342527C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1469B30C-BF8B-7113-1F6F-3CD2F59394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Attēla vietturis 6">
            <a:extLst>
              <a:ext uri="{FF2B5EF4-FFF2-40B4-BE49-F238E27FC236}">
                <a16:creationId xmlns:a16="http://schemas.microsoft.com/office/drawing/2014/main" id="{597093BE-4B8E-3DAA-1166-5DE84E956C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237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48323EA-E558-A9DB-57D0-AAD1B4400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DD82648-4BD8-BE6B-9F1F-22F7BC05E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iagrammas vietturis 3">
            <a:extLst>
              <a:ext uri="{FF2B5EF4-FFF2-40B4-BE49-F238E27FC236}">
                <a16:creationId xmlns:a16="http://schemas.microsoft.com/office/drawing/2014/main" id="{3B0B9ED3-F848-DE26-31F5-E344ACB41FC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53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F6B8545-A908-07E3-E329-8D06EF9E8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Diagrammas vietturis 2">
            <a:extLst>
              <a:ext uri="{FF2B5EF4-FFF2-40B4-BE49-F238E27FC236}">
                <a16:creationId xmlns:a16="http://schemas.microsoft.com/office/drawing/2014/main" id="{29CCE51A-E956-F450-E6AD-5187DA49805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478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3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692983-D86D-352B-46A9-AFD5ECEF2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322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128DFF-A7E2-BDA0-6723-DCAAAAC67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4CC260F-3FFA-2B4F-3C7D-749BD1087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96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791677A-D6B1-B2AE-954A-6D20A7CF8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B16BFE5-27EE-D087-DC58-885897326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2CC6D3DE-4781-315A-85BC-104BB76512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963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F0FBBFF-ED5F-83B8-9AD5-81802C3E9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4E4C76C5-1BAD-15D1-D4A8-36A2E7961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19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AAB9939-BA3B-14E3-FC7E-CED74DDBC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6C43172-F998-CC39-9C80-2791CBB50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37DA0BAE-E76A-E1A8-4A92-91449B172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EDC0D614-6754-FD71-55E7-F7B17B87DE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2E649566-D578-86B6-5D29-2E9775A67B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Attēla vietturis 6">
            <a:extLst>
              <a:ext uri="{FF2B5EF4-FFF2-40B4-BE49-F238E27FC236}">
                <a16:creationId xmlns:a16="http://schemas.microsoft.com/office/drawing/2014/main" id="{CC7A6B62-5B16-217A-2B2B-D54D31096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406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B2EB12D-CDBF-955A-B119-4341B6581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DD39633-9352-C2FC-FCC5-B8070F682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iagrammas vietturis 3">
            <a:extLst>
              <a:ext uri="{FF2B5EF4-FFF2-40B4-BE49-F238E27FC236}">
                <a16:creationId xmlns:a16="http://schemas.microsoft.com/office/drawing/2014/main" id="{25A5861F-DE37-5B23-62F4-5022A93F5C3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42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C15AEFB-6B38-F643-4E91-E95D5807E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Diagrammas vietturis 2">
            <a:extLst>
              <a:ext uri="{FF2B5EF4-FFF2-40B4-BE49-F238E27FC236}">
                <a16:creationId xmlns:a16="http://schemas.microsoft.com/office/drawing/2014/main" id="{7EED2F2F-889D-40B3-90B2-D82FCE40BCA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272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89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65F7662-4AF0-816B-A573-22C4D6BA9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1A26350-7C08-B33E-88C6-ADA4E33A4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3789530"/>
      </p:ext>
    </p:extLst>
  </p:cSld>
  <p:clrMapOvr>
    <a:masterClrMapping/>
  </p:clrMapOvr>
</p:sld>
</file>

<file path=ppt/theme/theme1.xml><?xml version="1.0" encoding="utf-8"?>
<a:theme xmlns:a="http://schemas.openxmlformats.org/drawingml/2006/main" name="1_Sākum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Pamat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Pamat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Beiga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1_Sākums</vt:lpstr>
      <vt:lpstr>2_Pamats</vt:lpstr>
      <vt:lpstr>3_Pamats</vt:lpstr>
      <vt:lpstr>4_Beigas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Roberts Tivums</dc:creator>
  <cp:lastModifiedBy>Roberts Tivums</cp:lastModifiedBy>
  <cp:revision>38</cp:revision>
  <dcterms:created xsi:type="dcterms:W3CDTF">2025-02-10T15:04:24Z</dcterms:created>
  <dcterms:modified xsi:type="dcterms:W3CDTF">2025-02-20T07:49:55Z</dcterms:modified>
</cp:coreProperties>
</file>