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32512000" cy="18288000"/>
  <p:notesSz cx="6797675" cy="9928225"/>
  <p:defaultTextStyle>
    <a:defPPr>
      <a:defRPr lang="lv-LV"/>
    </a:defPPr>
    <a:lvl1pPr marL="0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1pPr>
    <a:lvl2pPr marL="380741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2pPr>
    <a:lvl3pPr marL="761483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3pPr>
    <a:lvl4pPr marL="1142224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4pPr>
    <a:lvl5pPr marL="1522965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5pPr>
    <a:lvl6pPr marL="1903707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6pPr>
    <a:lvl7pPr marL="2284448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7pPr>
    <a:lvl8pPr marL="2665189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8pPr>
    <a:lvl9pPr marL="3045931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20" userDrawn="1">
          <p15:clr>
            <a:srgbClr val="A4A3A4"/>
          </p15:clr>
        </p15:guide>
        <p15:guide id="2" pos="4946" userDrawn="1">
          <p15:clr>
            <a:srgbClr val="A4A3A4"/>
          </p15:clr>
        </p15:guide>
        <p15:guide id="3" orient="horz" pos="6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001C"/>
    <a:srgbClr val="FFC000"/>
    <a:srgbClr val="E3E3E3"/>
    <a:srgbClr val="CFC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9" autoAdjust="0"/>
    <p:restoredTop sz="95969" autoAdjust="0"/>
  </p:normalViewPr>
  <p:slideViewPr>
    <p:cSldViewPr>
      <p:cViewPr varScale="1">
        <p:scale>
          <a:sx n="37" d="100"/>
          <a:sy n="37" d="100"/>
        </p:scale>
        <p:origin x="144" y="324"/>
      </p:cViewPr>
      <p:guideLst>
        <p:guide orient="horz" pos="2620"/>
        <p:guide pos="4946"/>
        <p:guide orient="horz" pos="6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458524" y="265245"/>
            <a:ext cx="23318370" cy="93808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marR="0" indent="0" algn="l" defTabSz="288996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288996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/>
              <a:t>Mandatory field: ENTER THE PRESENTATION TITLE HERE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1458524" y="3443562"/>
            <a:ext cx="14222222" cy="245196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just"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r>
              <a:rPr lang="lv-LV" dirty="0"/>
              <a:t> </a:t>
            </a:r>
            <a:r>
              <a:rPr lang="lv-LV" dirty="0" err="1"/>
              <a:t>From</a:t>
            </a:r>
            <a:r>
              <a:rPr lang="lv-LV" dirty="0"/>
              <a:t> </a:t>
            </a:r>
            <a:r>
              <a:rPr lang="lv-LV" dirty="0" err="1"/>
              <a:t>here</a:t>
            </a:r>
            <a:r>
              <a:rPr lang="lv-LV" dirty="0"/>
              <a:t> </a:t>
            </a:r>
            <a:r>
              <a:rPr lang="lv-LV" dirty="0" err="1"/>
              <a:t>you</a:t>
            </a:r>
            <a:r>
              <a:rPr lang="lv-LV" dirty="0"/>
              <a:t> </a:t>
            </a:r>
            <a:r>
              <a:rPr lang="lv-LV" dirty="0" err="1"/>
              <a:t>may</a:t>
            </a:r>
            <a:r>
              <a:rPr lang="lv-LV" dirty="0"/>
              <a:t> </a:t>
            </a:r>
            <a:r>
              <a:rPr lang="lv-LV" dirty="0" err="1"/>
              <a:t>use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template</a:t>
            </a:r>
            <a:r>
              <a:rPr lang="lv-LV" dirty="0"/>
              <a:t> </a:t>
            </a:r>
            <a:r>
              <a:rPr lang="lv-LV" dirty="0" err="1"/>
              <a:t>as</a:t>
            </a:r>
            <a:r>
              <a:rPr lang="lv-LV" dirty="0"/>
              <a:t> </a:t>
            </a:r>
            <a:r>
              <a:rPr lang="lv-LV" dirty="0" err="1"/>
              <a:t>you</a:t>
            </a:r>
            <a:r>
              <a:rPr lang="lv-LV" dirty="0"/>
              <a:t> </a:t>
            </a:r>
            <a:r>
              <a:rPr lang="lv-LV" dirty="0" err="1"/>
              <a:t>prefer</a:t>
            </a:r>
            <a:r>
              <a:rPr lang="lv-LV" dirty="0"/>
              <a:t>. </a:t>
            </a:r>
            <a:r>
              <a:rPr lang="lv-LV" dirty="0" err="1"/>
              <a:t>These</a:t>
            </a:r>
            <a:r>
              <a:rPr lang="lv-LV" dirty="0"/>
              <a:t> </a:t>
            </a:r>
            <a:r>
              <a:rPr lang="lv-LV" dirty="0" err="1"/>
              <a:t>are</a:t>
            </a:r>
            <a:r>
              <a:rPr lang="lv-LV" dirty="0"/>
              <a:t> no</a:t>
            </a:r>
            <a:r>
              <a:rPr lang="lv-LV" baseline="0" dirty="0"/>
              <a:t> </a:t>
            </a:r>
            <a:r>
              <a:rPr lang="lv-LV" dirty="0" err="1"/>
              <a:t>obligatory</a:t>
            </a:r>
            <a:r>
              <a:rPr lang="lv-LV" dirty="0"/>
              <a:t> </a:t>
            </a:r>
            <a:r>
              <a:rPr lang="lv-LV" dirty="0" err="1"/>
              <a:t>fields</a:t>
            </a:r>
            <a:r>
              <a:rPr lang="lv-LV" baseline="0" dirty="0"/>
              <a:t> </a:t>
            </a:r>
            <a:r>
              <a:rPr lang="lv-LV" baseline="0" dirty="0" err="1"/>
              <a:t>rather</a:t>
            </a:r>
            <a:r>
              <a:rPr lang="lv-LV" baseline="0" dirty="0"/>
              <a:t> just </a:t>
            </a:r>
            <a:r>
              <a:rPr lang="lv-LV" baseline="0" dirty="0" err="1"/>
              <a:t>an</a:t>
            </a:r>
            <a:r>
              <a:rPr lang="lv-LV" baseline="0" dirty="0"/>
              <a:t> </a:t>
            </a:r>
            <a:r>
              <a:rPr lang="lv-LV" baseline="0" dirty="0" err="1"/>
              <a:t>example</a:t>
            </a:r>
            <a:r>
              <a:rPr lang="lv-LV" baseline="0" dirty="0"/>
              <a:t> 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1458524" y="1765150"/>
            <a:ext cx="14190134" cy="82565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defRPr sz="40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>
              <a:defRPr sz="5689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lv-LV" dirty="0"/>
              <a:t>Mandatory </a:t>
            </a:r>
            <a:r>
              <a:rPr lang="lv-LV" dirty="0" err="1"/>
              <a:t>field</a:t>
            </a:r>
            <a:r>
              <a:rPr lang="lv-LV" dirty="0"/>
              <a:t>: </a:t>
            </a:r>
            <a:r>
              <a:rPr lang="lv-LV" dirty="0" err="1"/>
              <a:t>Author’s</a:t>
            </a:r>
            <a:r>
              <a:rPr lang="lv-LV" dirty="0"/>
              <a:t> </a:t>
            </a:r>
            <a:r>
              <a:rPr lang="lv-LV" dirty="0" err="1"/>
              <a:t>name</a:t>
            </a:r>
            <a:r>
              <a:rPr lang="lv-LV" dirty="0"/>
              <a:t>, </a:t>
            </a:r>
            <a:r>
              <a:rPr lang="lv-LV" dirty="0" err="1"/>
              <a:t>surname</a:t>
            </a:r>
            <a:r>
              <a:rPr lang="lv-LV" dirty="0"/>
              <a:t> </a:t>
            </a:r>
            <a:r>
              <a:rPr lang="lv-LV" dirty="0" err="1"/>
              <a:t>Affiliation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1458524" y="2743200"/>
            <a:ext cx="14207621" cy="4922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3500" u="none" baseline="0">
                <a:solidFill>
                  <a:srgbClr val="8E001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Introduction</a:t>
            </a:r>
            <a:r>
              <a:rPr lang="lv-LV" dirty="0"/>
              <a:t>  </a:t>
            </a:r>
            <a:endParaRPr lang="en-US" dirty="0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4" hasCustomPrompt="1"/>
          </p:nvPr>
        </p:nvSpPr>
        <p:spPr>
          <a:xfrm>
            <a:off x="1458524" y="6200335"/>
            <a:ext cx="14221732" cy="2696547"/>
          </a:xfrm>
          <a:prstGeom prst="rect">
            <a:avLst/>
          </a:prstGeom>
        </p:spPr>
        <p:txBody>
          <a:bodyPr lIns="0" tIns="0" rIns="0" bIns="0"/>
          <a:lstStyle>
            <a:lvl1pPr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picture</a:t>
            </a:r>
            <a:endParaRPr lang="lv-LV" dirty="0"/>
          </a:p>
        </p:txBody>
      </p:sp>
      <p:sp>
        <p:nvSpPr>
          <p:cNvPr id="26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1458524" y="9720580"/>
            <a:ext cx="14253423" cy="245196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just"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27" name="Text Placehold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1458524" y="9020219"/>
            <a:ext cx="14222219" cy="4922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3500" u="none">
                <a:solidFill>
                  <a:srgbClr val="8E001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Aim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project</a:t>
            </a:r>
            <a:endParaRPr lang="lv-LV" dirty="0"/>
          </a:p>
          <a:p>
            <a:pPr lvl="0"/>
            <a:endParaRPr lang="en-US" dirty="0"/>
          </a:p>
        </p:txBody>
      </p:sp>
      <p:sp>
        <p:nvSpPr>
          <p:cNvPr id="28" name="Text Placeholder 8"/>
          <p:cNvSpPr>
            <a:spLocks noGrp="1"/>
          </p:cNvSpPr>
          <p:nvPr>
            <p:ph type="body" sz="quarter" idx="17" hasCustomPrompt="1"/>
          </p:nvPr>
        </p:nvSpPr>
        <p:spPr>
          <a:xfrm>
            <a:off x="1458524" y="13077704"/>
            <a:ext cx="14199321" cy="333910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just"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29" name="Text Placeholder 14"/>
          <p:cNvSpPr>
            <a:spLocks noGrp="1"/>
          </p:cNvSpPr>
          <p:nvPr>
            <p:ph type="body" sz="quarter" idx="18" hasCustomPrompt="1"/>
          </p:nvPr>
        </p:nvSpPr>
        <p:spPr>
          <a:xfrm>
            <a:off x="1458524" y="12295881"/>
            <a:ext cx="14245126" cy="5737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3500" u="none">
                <a:solidFill>
                  <a:srgbClr val="8E001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Materials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methods</a:t>
            </a:r>
            <a:endParaRPr lang="lv-LV" dirty="0"/>
          </a:p>
          <a:p>
            <a:pPr lvl="0"/>
            <a:endParaRPr lang="en-US" dirty="0"/>
          </a:p>
        </p:txBody>
      </p:sp>
      <p:sp>
        <p:nvSpPr>
          <p:cNvPr id="30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16711162" y="3443564"/>
            <a:ext cx="14358692" cy="285773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just"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31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16711162" y="2743200"/>
            <a:ext cx="14358692" cy="5737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3500" u="none">
                <a:solidFill>
                  <a:srgbClr val="8E001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Results</a:t>
            </a:r>
            <a:endParaRPr lang="lv-LV" dirty="0"/>
          </a:p>
          <a:p>
            <a:pPr lvl="0"/>
            <a:endParaRPr lang="en-US" dirty="0"/>
          </a:p>
        </p:txBody>
      </p:sp>
      <p:sp>
        <p:nvSpPr>
          <p:cNvPr id="33" name="Chart Placeholder 32"/>
          <p:cNvSpPr>
            <a:spLocks noGrp="1"/>
          </p:cNvSpPr>
          <p:nvPr>
            <p:ph type="chart" sz="quarter" idx="21" hasCustomPrompt="1"/>
          </p:nvPr>
        </p:nvSpPr>
        <p:spPr>
          <a:xfrm>
            <a:off x="16711162" y="6474755"/>
            <a:ext cx="14358692" cy="3259447"/>
          </a:xfrm>
          <a:prstGeom prst="rect">
            <a:avLst/>
          </a:prstGeom>
        </p:spPr>
        <p:txBody>
          <a:bodyPr lIns="0" tIns="0" rIns="0" bIns="0"/>
          <a:lstStyle>
            <a:lvl1pPr>
              <a:defRPr sz="30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chart</a:t>
            </a:r>
            <a:endParaRPr lang="lv-LV" dirty="0"/>
          </a:p>
        </p:txBody>
      </p:sp>
      <p:sp>
        <p:nvSpPr>
          <p:cNvPr id="37" name="Text Placeholder 8"/>
          <p:cNvSpPr>
            <a:spLocks noGrp="1"/>
          </p:cNvSpPr>
          <p:nvPr>
            <p:ph type="body" sz="quarter" idx="22" hasCustomPrompt="1"/>
          </p:nvPr>
        </p:nvSpPr>
        <p:spPr>
          <a:xfrm>
            <a:off x="16711162" y="10489674"/>
            <a:ext cx="14358692" cy="592713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just"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38" name="Text Placeholder 14"/>
          <p:cNvSpPr>
            <a:spLocks noGrp="1"/>
          </p:cNvSpPr>
          <p:nvPr>
            <p:ph type="body" sz="quarter" idx="23" hasCustomPrompt="1"/>
          </p:nvPr>
        </p:nvSpPr>
        <p:spPr>
          <a:xfrm>
            <a:off x="16711162" y="9768781"/>
            <a:ext cx="14358692" cy="4922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3500" u="none">
                <a:solidFill>
                  <a:srgbClr val="8E001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Conclusions</a:t>
            </a:r>
            <a:endParaRPr lang="lv-LV" dirty="0"/>
          </a:p>
          <a:p>
            <a:pPr lvl="0"/>
            <a:endParaRPr lang="en-US" dirty="0"/>
          </a:p>
        </p:txBody>
      </p:sp>
      <p:sp>
        <p:nvSpPr>
          <p:cNvPr id="39" name="Text Placeholder 14"/>
          <p:cNvSpPr>
            <a:spLocks noGrp="1"/>
          </p:cNvSpPr>
          <p:nvPr>
            <p:ph type="body" sz="quarter" idx="24" hasCustomPrompt="1"/>
          </p:nvPr>
        </p:nvSpPr>
        <p:spPr>
          <a:xfrm>
            <a:off x="25359234" y="575048"/>
            <a:ext cx="5710620" cy="4922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r">
              <a:defRPr sz="3000" b="1" u="none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/>
              <a:t>PAPER ID (</a:t>
            </a:r>
            <a:r>
              <a:rPr lang="lv-LV" dirty="0" err="1"/>
              <a:t>mandatory</a:t>
            </a:r>
            <a:r>
              <a:rPr lang="lv-LV" dirty="0"/>
              <a:t> </a:t>
            </a:r>
            <a:r>
              <a:rPr lang="lv-LV" dirty="0" err="1"/>
              <a:t>field</a:t>
            </a:r>
            <a:r>
              <a:rPr lang="lv-LV" dirty="0"/>
              <a:t>)</a:t>
            </a:r>
          </a:p>
        </p:txBody>
      </p:sp>
      <p:sp>
        <p:nvSpPr>
          <p:cNvPr id="45" name="Picture Placeholder 44"/>
          <p:cNvSpPr>
            <a:spLocks noGrp="1"/>
          </p:cNvSpPr>
          <p:nvPr>
            <p:ph type="pic" sz="quarter" idx="26" hasCustomPrompt="1"/>
          </p:nvPr>
        </p:nvSpPr>
        <p:spPr>
          <a:xfrm>
            <a:off x="19732224" y="1676400"/>
            <a:ext cx="3240000" cy="1012708"/>
          </a:xfrm>
          <a:prstGeom prst="rect">
            <a:avLst/>
          </a:prstGeom>
        </p:spPr>
        <p:txBody>
          <a:bodyPr lIns="0" tIns="0" rIns="0" bIns="0"/>
          <a:lstStyle>
            <a:lvl1pPr>
              <a:defRPr sz="35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logo (</a:t>
            </a:r>
            <a:r>
              <a:rPr lang="lv-LV" dirty="0" err="1"/>
              <a:t>if</a:t>
            </a:r>
            <a:r>
              <a:rPr lang="lv-LV" dirty="0"/>
              <a:t> </a:t>
            </a:r>
            <a:r>
              <a:rPr lang="lv-LV" dirty="0" err="1"/>
              <a:t>required</a:t>
            </a:r>
            <a:r>
              <a:rPr lang="lv-LV" dirty="0"/>
              <a:t>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9"/>
          </p:nvPr>
        </p:nvSpPr>
        <p:spPr>
          <a:xfrm flipV="1">
            <a:off x="1458524" y="3338777"/>
            <a:ext cx="14222222" cy="10873"/>
          </a:xfrm>
          <a:prstGeom prst="rect">
            <a:avLst/>
          </a:prstGeom>
          <a:solidFill>
            <a:srgbClr val="8E001C"/>
          </a:solidFill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 algn="l">
              <a:defRPr>
                <a:noFill/>
              </a:defRPr>
            </a:lvl3pPr>
            <a:lvl4pPr algn="l">
              <a:defRPr>
                <a:noFill/>
              </a:defRPr>
            </a:lvl4pPr>
            <a:lvl5pPr algn="l">
              <a:defRPr>
                <a:noFill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sp>
        <p:nvSpPr>
          <p:cNvPr id="32" name="Text Placeholder 2"/>
          <p:cNvSpPr>
            <a:spLocks noGrp="1"/>
          </p:cNvSpPr>
          <p:nvPr>
            <p:ph type="body" sz="quarter" idx="30"/>
          </p:nvPr>
        </p:nvSpPr>
        <p:spPr>
          <a:xfrm flipV="1">
            <a:off x="16711162" y="3341491"/>
            <a:ext cx="14336000" cy="10873"/>
          </a:xfrm>
          <a:prstGeom prst="rect">
            <a:avLst/>
          </a:prstGeom>
          <a:solidFill>
            <a:srgbClr val="8E001C"/>
          </a:solidFill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sp>
        <p:nvSpPr>
          <p:cNvPr id="34" name="Text Placeholder 2"/>
          <p:cNvSpPr>
            <a:spLocks noGrp="1"/>
          </p:cNvSpPr>
          <p:nvPr>
            <p:ph type="body" sz="quarter" idx="31"/>
          </p:nvPr>
        </p:nvSpPr>
        <p:spPr>
          <a:xfrm flipV="1">
            <a:off x="16711162" y="10342811"/>
            <a:ext cx="14222222" cy="10873"/>
          </a:xfrm>
          <a:prstGeom prst="rect">
            <a:avLst/>
          </a:prstGeom>
          <a:solidFill>
            <a:srgbClr val="8E001C"/>
          </a:solidFill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sp>
        <p:nvSpPr>
          <p:cNvPr id="36" name="Text Placeholder 2"/>
          <p:cNvSpPr>
            <a:spLocks noGrp="1"/>
          </p:cNvSpPr>
          <p:nvPr>
            <p:ph type="body" sz="quarter" idx="33"/>
          </p:nvPr>
        </p:nvSpPr>
        <p:spPr>
          <a:xfrm flipV="1">
            <a:off x="1458524" y="12898551"/>
            <a:ext cx="14222222" cy="10873"/>
          </a:xfrm>
          <a:prstGeom prst="rect">
            <a:avLst/>
          </a:prstGeom>
          <a:solidFill>
            <a:srgbClr val="8E001C"/>
          </a:solidFill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 dirty="0"/>
          </a:p>
        </p:txBody>
      </p:sp>
      <p:sp>
        <p:nvSpPr>
          <p:cNvPr id="44" name="Text Placeholder 2"/>
          <p:cNvSpPr>
            <a:spLocks noGrp="1"/>
          </p:cNvSpPr>
          <p:nvPr>
            <p:ph type="body" sz="quarter" idx="34"/>
          </p:nvPr>
        </p:nvSpPr>
        <p:spPr>
          <a:xfrm flipV="1">
            <a:off x="1458524" y="9592776"/>
            <a:ext cx="14222222" cy="10873"/>
          </a:xfrm>
          <a:prstGeom prst="rect">
            <a:avLst/>
          </a:prstGeom>
          <a:solidFill>
            <a:srgbClr val="8E001C"/>
          </a:solidFill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35" hasCustomPrompt="1"/>
          </p:nvPr>
        </p:nvSpPr>
        <p:spPr>
          <a:xfrm>
            <a:off x="23781039" y="1676400"/>
            <a:ext cx="3240000" cy="1012708"/>
          </a:xfrm>
          <a:prstGeom prst="rect">
            <a:avLst/>
          </a:prstGeom>
        </p:spPr>
        <p:txBody>
          <a:bodyPr lIns="0" tIns="0" rIns="0" bIns="0"/>
          <a:lstStyle>
            <a:lvl1pPr>
              <a:defRPr sz="35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logo (</a:t>
            </a:r>
            <a:r>
              <a:rPr lang="lv-LV" dirty="0" err="1"/>
              <a:t>if</a:t>
            </a:r>
            <a:r>
              <a:rPr lang="lv-LV" dirty="0"/>
              <a:t> </a:t>
            </a:r>
            <a:r>
              <a:rPr lang="lv-LV" dirty="0" err="1"/>
              <a:t>required</a:t>
            </a:r>
            <a:r>
              <a:rPr lang="lv-LV" dirty="0"/>
              <a:t>)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36" hasCustomPrompt="1"/>
          </p:nvPr>
        </p:nvSpPr>
        <p:spPr>
          <a:xfrm>
            <a:off x="27829854" y="1676400"/>
            <a:ext cx="3240000" cy="1012708"/>
          </a:xfrm>
          <a:prstGeom prst="rect">
            <a:avLst/>
          </a:prstGeom>
        </p:spPr>
        <p:txBody>
          <a:bodyPr lIns="0" tIns="0" rIns="0" bIns="0"/>
          <a:lstStyle>
            <a:lvl1pPr>
              <a:defRPr sz="35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logo (</a:t>
            </a:r>
            <a:r>
              <a:rPr lang="lv-LV" dirty="0" err="1"/>
              <a:t>if</a:t>
            </a:r>
            <a:r>
              <a:rPr lang="lv-LV" dirty="0"/>
              <a:t> </a:t>
            </a:r>
            <a:r>
              <a:rPr lang="lv-LV" dirty="0" err="1"/>
              <a:t>required</a:t>
            </a:r>
            <a:r>
              <a:rPr lang="lv-LV" dirty="0"/>
              <a:t>)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1387" userDrawn="1">
          <p15:clr>
            <a:srgbClr val="FBAE40"/>
          </p15:clr>
        </p15:guide>
        <p15:guide id="2" orient="horz" pos="31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-2901" y="16848000"/>
            <a:ext cx="32514901" cy="1440000"/>
          </a:xfrm>
          <a:prstGeom prst="rect">
            <a:avLst/>
          </a:prstGeom>
          <a:solidFill>
            <a:srgbClr val="E3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9413" tIns="69705" rIns="139413" bIns="697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lv-LV" sz="4134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26328" y="731524"/>
            <a:ext cx="2927388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014" y="-1016"/>
            <a:ext cx="32570014" cy="1406313"/>
          </a:xfrm>
          <a:prstGeom prst="rect">
            <a:avLst/>
          </a:prstGeom>
        </p:spPr>
      </p:pic>
      <p:grpSp>
        <p:nvGrpSpPr>
          <p:cNvPr id="9" name="Grupa 8">
            <a:extLst>
              <a:ext uri="{FF2B5EF4-FFF2-40B4-BE49-F238E27FC236}">
                <a16:creationId xmlns:a16="http://schemas.microsoft.com/office/drawing/2014/main" id="{B6FCCC3E-A18E-ACB2-B39E-647E59CEA2DE}"/>
              </a:ext>
            </a:extLst>
          </p:cNvPr>
          <p:cNvGrpSpPr/>
          <p:nvPr userDrawn="1"/>
        </p:nvGrpSpPr>
        <p:grpSpPr>
          <a:xfrm>
            <a:off x="13436738" y="17140753"/>
            <a:ext cx="5638525" cy="842447"/>
            <a:chOff x="13284475" y="17140753"/>
            <a:chExt cx="5638525" cy="842447"/>
          </a:xfrm>
        </p:grpSpPr>
        <p:pic>
          <p:nvPicPr>
            <p:cNvPr id="4" name="Attēls 3" descr="Attēls, kurā ir teksts, fonts, grafika, grafiskais dizains&#10;&#10;Apraksts ģenerēts automātiski">
              <a:extLst>
                <a:ext uri="{FF2B5EF4-FFF2-40B4-BE49-F238E27FC236}">
                  <a16:creationId xmlns:a16="http://schemas.microsoft.com/office/drawing/2014/main" id="{956E65BE-83FD-739E-DA13-DB7C2ACB886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84475" y="17140753"/>
              <a:ext cx="2511237" cy="720000"/>
            </a:xfrm>
            <a:prstGeom prst="rect">
              <a:avLst/>
            </a:prstGeom>
          </p:spPr>
        </p:pic>
        <p:pic>
          <p:nvPicPr>
            <p:cNvPr id="5" name="Picture 3">
              <a:extLst>
                <a:ext uri="{FF2B5EF4-FFF2-40B4-BE49-F238E27FC236}">
                  <a16:creationId xmlns:a16="http://schemas.microsoft.com/office/drawing/2014/main" id="{E77D593E-F3A9-06B0-F701-8A00EF41AE6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6219947" y="17263200"/>
              <a:ext cx="2703053" cy="720000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697067" eaLnBrk="1" hangingPunct="1">
        <a:defRPr>
          <a:latin typeface="+mn-lt"/>
          <a:ea typeface="+mn-ea"/>
          <a:cs typeface="+mn-cs"/>
        </a:defRPr>
      </a:lvl2pPr>
      <a:lvl3pPr marL="1394138" eaLnBrk="1" hangingPunct="1">
        <a:defRPr>
          <a:latin typeface="+mn-lt"/>
          <a:ea typeface="+mn-ea"/>
          <a:cs typeface="+mn-cs"/>
        </a:defRPr>
      </a:lvl3pPr>
      <a:lvl4pPr marL="2091208" eaLnBrk="1" hangingPunct="1">
        <a:defRPr>
          <a:latin typeface="+mn-lt"/>
          <a:ea typeface="+mn-ea"/>
          <a:cs typeface="+mn-cs"/>
        </a:defRPr>
      </a:lvl4pPr>
      <a:lvl5pPr marL="2788275" eaLnBrk="1" hangingPunct="1">
        <a:defRPr>
          <a:latin typeface="+mn-lt"/>
          <a:ea typeface="+mn-ea"/>
          <a:cs typeface="+mn-cs"/>
        </a:defRPr>
      </a:lvl5pPr>
      <a:lvl6pPr marL="3485346" eaLnBrk="1" hangingPunct="1">
        <a:defRPr>
          <a:latin typeface="+mn-lt"/>
          <a:ea typeface="+mn-ea"/>
          <a:cs typeface="+mn-cs"/>
        </a:defRPr>
      </a:lvl6pPr>
      <a:lvl7pPr marL="4182416" eaLnBrk="1" hangingPunct="1">
        <a:defRPr>
          <a:latin typeface="+mn-lt"/>
          <a:ea typeface="+mn-ea"/>
          <a:cs typeface="+mn-cs"/>
        </a:defRPr>
      </a:lvl7pPr>
      <a:lvl8pPr marL="4879483" eaLnBrk="1" hangingPunct="1">
        <a:defRPr>
          <a:latin typeface="+mn-lt"/>
          <a:ea typeface="+mn-ea"/>
          <a:cs typeface="+mn-cs"/>
        </a:defRPr>
      </a:lvl8pPr>
      <a:lvl9pPr marL="5576554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697067" eaLnBrk="1" hangingPunct="1">
        <a:defRPr>
          <a:latin typeface="+mn-lt"/>
          <a:ea typeface="+mn-ea"/>
          <a:cs typeface="+mn-cs"/>
        </a:defRPr>
      </a:lvl2pPr>
      <a:lvl3pPr marL="1394138" eaLnBrk="1" hangingPunct="1">
        <a:defRPr>
          <a:latin typeface="+mn-lt"/>
          <a:ea typeface="+mn-ea"/>
          <a:cs typeface="+mn-cs"/>
        </a:defRPr>
      </a:lvl3pPr>
      <a:lvl4pPr marL="2091208" eaLnBrk="1" hangingPunct="1">
        <a:defRPr>
          <a:latin typeface="+mn-lt"/>
          <a:ea typeface="+mn-ea"/>
          <a:cs typeface="+mn-cs"/>
        </a:defRPr>
      </a:lvl4pPr>
      <a:lvl5pPr marL="2788275" eaLnBrk="1" hangingPunct="1">
        <a:defRPr>
          <a:latin typeface="+mn-lt"/>
          <a:ea typeface="+mn-ea"/>
          <a:cs typeface="+mn-cs"/>
        </a:defRPr>
      </a:lvl5pPr>
      <a:lvl6pPr marL="3485346" eaLnBrk="1" hangingPunct="1">
        <a:defRPr>
          <a:latin typeface="+mn-lt"/>
          <a:ea typeface="+mn-ea"/>
          <a:cs typeface="+mn-cs"/>
        </a:defRPr>
      </a:lvl6pPr>
      <a:lvl7pPr marL="4182416" eaLnBrk="1" hangingPunct="1">
        <a:defRPr>
          <a:latin typeface="+mn-lt"/>
          <a:ea typeface="+mn-ea"/>
          <a:cs typeface="+mn-cs"/>
        </a:defRPr>
      </a:lvl7pPr>
      <a:lvl8pPr marL="4879483" eaLnBrk="1" hangingPunct="1">
        <a:defRPr>
          <a:latin typeface="+mn-lt"/>
          <a:ea typeface="+mn-ea"/>
          <a:cs typeface="+mn-cs"/>
        </a:defRPr>
      </a:lvl8pPr>
      <a:lvl9pPr marL="5576554" eaLnBrk="1" hangingPunct="1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296" userDrawn="1">
          <p15:clr>
            <a:srgbClr val="F26B43"/>
          </p15:clr>
        </p15:guide>
        <p15:guide id="4" orient="horz" pos="1224" userDrawn="1">
          <p15:clr>
            <a:srgbClr val="F26B43"/>
          </p15:clr>
        </p15:guide>
        <p15:guide id="5" orient="horz" pos="1904" userDrawn="1">
          <p15:clr>
            <a:srgbClr val="F26B43"/>
          </p15:clr>
        </p15:guide>
        <p15:guide id="6" pos="923" userDrawn="1">
          <p15:clr>
            <a:srgbClr val="F26B43"/>
          </p15:clr>
        </p15:guide>
        <p15:guide id="7" pos="19557" userDrawn="1">
          <p15:clr>
            <a:srgbClr val="F26B43"/>
          </p15:clr>
        </p15:guide>
        <p15:guide id="8" pos="9883" userDrawn="1">
          <p15:clr>
            <a:srgbClr val="F26B43"/>
          </p15:clr>
        </p15:guide>
        <p15:guide id="9" pos="10597" userDrawn="1">
          <p15:clr>
            <a:srgbClr val="F26B43"/>
          </p15:clr>
        </p15:guide>
        <p15:guide id="10" pos="102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ksta vietturis 24">
            <a:extLst>
              <a:ext uri="{FF2B5EF4-FFF2-40B4-BE49-F238E27FC236}">
                <a16:creationId xmlns:a16="http://schemas.microsoft.com/office/drawing/2014/main" id="{9A2B3C7E-0BA6-8A9D-F70B-720A332DB8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lv-LV"/>
          </a:p>
        </p:txBody>
      </p:sp>
      <p:sp>
        <p:nvSpPr>
          <p:cNvPr id="26" name="Teksta vietturis 25">
            <a:extLst>
              <a:ext uri="{FF2B5EF4-FFF2-40B4-BE49-F238E27FC236}">
                <a16:creationId xmlns:a16="http://schemas.microsoft.com/office/drawing/2014/main" id="{0ED3D5BE-8F7B-7F54-5B5F-1641FF2DC60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27" name="Teksta vietturis 26">
            <a:extLst>
              <a:ext uri="{FF2B5EF4-FFF2-40B4-BE49-F238E27FC236}">
                <a16:creationId xmlns:a16="http://schemas.microsoft.com/office/drawing/2014/main" id="{298E80A2-B271-CFCC-230B-F0BCF3F5B9E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28" name="Teksta vietturis 27">
            <a:extLst>
              <a:ext uri="{FF2B5EF4-FFF2-40B4-BE49-F238E27FC236}">
                <a16:creationId xmlns:a16="http://schemas.microsoft.com/office/drawing/2014/main" id="{92F3118F-D984-6F7D-EB04-7B95A4A7DD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29" name="Attēla vietturis 28">
            <a:extLst>
              <a:ext uri="{FF2B5EF4-FFF2-40B4-BE49-F238E27FC236}">
                <a16:creationId xmlns:a16="http://schemas.microsoft.com/office/drawing/2014/main" id="{4F38D984-E95C-08EA-59C2-76D9FD5FEFB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0" name="Teksta vietturis 29">
            <a:extLst>
              <a:ext uri="{FF2B5EF4-FFF2-40B4-BE49-F238E27FC236}">
                <a16:creationId xmlns:a16="http://schemas.microsoft.com/office/drawing/2014/main" id="{3685BB75-67C0-B0E0-48FD-44AA4952F51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1" name="Teksta vietturis 30">
            <a:extLst>
              <a:ext uri="{FF2B5EF4-FFF2-40B4-BE49-F238E27FC236}">
                <a16:creationId xmlns:a16="http://schemas.microsoft.com/office/drawing/2014/main" id="{E78A8CCB-9CFF-F558-F9E9-CB7FAFE30BC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2" name="Teksta vietturis 31">
            <a:extLst>
              <a:ext uri="{FF2B5EF4-FFF2-40B4-BE49-F238E27FC236}">
                <a16:creationId xmlns:a16="http://schemas.microsoft.com/office/drawing/2014/main" id="{5C4B4F58-8793-DC1C-A731-54A66755702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3" name="Teksta vietturis 32">
            <a:extLst>
              <a:ext uri="{FF2B5EF4-FFF2-40B4-BE49-F238E27FC236}">
                <a16:creationId xmlns:a16="http://schemas.microsoft.com/office/drawing/2014/main" id="{074282A0-A409-5FD4-8FCF-12F4B2942D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4" name="Teksta vietturis 33">
            <a:extLst>
              <a:ext uri="{FF2B5EF4-FFF2-40B4-BE49-F238E27FC236}">
                <a16:creationId xmlns:a16="http://schemas.microsoft.com/office/drawing/2014/main" id="{42CCA101-CFFA-AF96-DE13-BF535BB105B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5" name="Teksta vietturis 34">
            <a:extLst>
              <a:ext uri="{FF2B5EF4-FFF2-40B4-BE49-F238E27FC236}">
                <a16:creationId xmlns:a16="http://schemas.microsoft.com/office/drawing/2014/main" id="{02A9F505-F1C1-AF29-AC1F-4416D571D78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6" name="Diagrammas vietturis 35">
            <a:extLst>
              <a:ext uri="{FF2B5EF4-FFF2-40B4-BE49-F238E27FC236}">
                <a16:creationId xmlns:a16="http://schemas.microsoft.com/office/drawing/2014/main" id="{9308C5C1-B881-9F20-15F4-ED64CAAA86B8}"/>
              </a:ext>
            </a:extLst>
          </p:cNvPr>
          <p:cNvSpPr>
            <a:spLocks noGrp="1"/>
          </p:cNvSpPr>
          <p:nvPr>
            <p:ph type="chart" sz="quarter" idx="2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7" name="Teksta vietturis 36">
            <a:extLst>
              <a:ext uri="{FF2B5EF4-FFF2-40B4-BE49-F238E27FC236}">
                <a16:creationId xmlns:a16="http://schemas.microsoft.com/office/drawing/2014/main" id="{4C3C3E49-846C-7A18-6BA3-B3D920464B5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8" name="Teksta vietturis 37">
            <a:extLst>
              <a:ext uri="{FF2B5EF4-FFF2-40B4-BE49-F238E27FC236}">
                <a16:creationId xmlns:a16="http://schemas.microsoft.com/office/drawing/2014/main" id="{3B94A166-2181-4899-D45C-6E5D5468D62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9" name="Teksta vietturis 38">
            <a:extLst>
              <a:ext uri="{FF2B5EF4-FFF2-40B4-BE49-F238E27FC236}">
                <a16:creationId xmlns:a16="http://schemas.microsoft.com/office/drawing/2014/main" id="{FE67A633-E3A2-B084-8529-2DCD7B82184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0" name="Attēla vietturis 39">
            <a:extLst>
              <a:ext uri="{FF2B5EF4-FFF2-40B4-BE49-F238E27FC236}">
                <a16:creationId xmlns:a16="http://schemas.microsoft.com/office/drawing/2014/main" id="{A7CBF58B-DD24-6B49-DE7F-B62769B79F81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1" name="Teksta vietturis 40">
            <a:extLst>
              <a:ext uri="{FF2B5EF4-FFF2-40B4-BE49-F238E27FC236}">
                <a16:creationId xmlns:a16="http://schemas.microsoft.com/office/drawing/2014/main" id="{9F272504-44BF-BC0F-9C30-FB6D4A7DCAB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2" name="Teksta vietturis 41">
            <a:extLst>
              <a:ext uri="{FF2B5EF4-FFF2-40B4-BE49-F238E27FC236}">
                <a16:creationId xmlns:a16="http://schemas.microsoft.com/office/drawing/2014/main" id="{5820F8B7-9971-997F-E5E1-4446FBF6AA35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3" name="Teksta vietturis 42">
            <a:extLst>
              <a:ext uri="{FF2B5EF4-FFF2-40B4-BE49-F238E27FC236}">
                <a16:creationId xmlns:a16="http://schemas.microsoft.com/office/drawing/2014/main" id="{4EE266FE-BD0B-57B8-0A05-B9364B650DCF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4" name="Teksta vietturis 43">
            <a:extLst>
              <a:ext uri="{FF2B5EF4-FFF2-40B4-BE49-F238E27FC236}">
                <a16:creationId xmlns:a16="http://schemas.microsoft.com/office/drawing/2014/main" id="{84DB167C-E9CB-4E21-EA97-8380D13EF85F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5" name="Teksta vietturis 44">
            <a:extLst>
              <a:ext uri="{FF2B5EF4-FFF2-40B4-BE49-F238E27FC236}">
                <a16:creationId xmlns:a16="http://schemas.microsoft.com/office/drawing/2014/main" id="{BFD790A6-4F93-8085-122E-A8752A0B7A15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6" name="Attēla vietturis 45">
            <a:extLst>
              <a:ext uri="{FF2B5EF4-FFF2-40B4-BE49-F238E27FC236}">
                <a16:creationId xmlns:a16="http://schemas.microsoft.com/office/drawing/2014/main" id="{3DF0D7CA-3B8E-8D46-E78A-BB0460BFA276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7" name="Attēla vietturis 46">
            <a:extLst>
              <a:ext uri="{FF2B5EF4-FFF2-40B4-BE49-F238E27FC236}">
                <a16:creationId xmlns:a16="http://schemas.microsoft.com/office/drawing/2014/main" id="{0B278B7C-8122-1457-4FAC-FCEFB88C9324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00104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SU-COLOR-THEME">
      <a:dk1>
        <a:sysClr val="windowText" lastClr="000000"/>
      </a:dk1>
      <a:lt1>
        <a:sysClr val="window" lastClr="FFFFFF"/>
      </a:lt1>
      <a:dk2>
        <a:srgbClr val="C00000"/>
      </a:dk2>
      <a:lt2>
        <a:srgbClr val="F2F2F2"/>
      </a:lt2>
      <a:accent1>
        <a:srgbClr val="C00000"/>
      </a:accent1>
      <a:accent2>
        <a:srgbClr val="F58220"/>
      </a:accent2>
      <a:accent3>
        <a:srgbClr val="005BAA"/>
      </a:accent3>
      <a:accent4>
        <a:srgbClr val="FAA61A"/>
      </a:accent4>
      <a:accent5>
        <a:srgbClr val="7F7F7F"/>
      </a:accent5>
      <a:accent6>
        <a:srgbClr val="BCC7C0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1" id="{813875C9-F691-4056-90D9-F062F71FCB5F}" vid="{EFE37904-EA63-4E97-9338-D6E21B33A1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C292794D77F2AD4F9A3D236EA252CA62" ma:contentTypeVersion="14" ma:contentTypeDescription="Izveidot jaunu dokumentu." ma:contentTypeScope="" ma:versionID="f0f07d9a43077a15ffc49fd8e9ddb60b">
  <xsd:schema xmlns:xsd="http://www.w3.org/2001/XMLSchema" xmlns:xs="http://www.w3.org/2001/XMLSchema" xmlns:p="http://schemas.microsoft.com/office/2006/metadata/properties" xmlns:ns2="5b0e0a2e-9f4c-42cd-adba-0920f7194153" xmlns:ns3="40691242-700e-412f-b0da-fdfb77c826a0" targetNamespace="http://schemas.microsoft.com/office/2006/metadata/properties" ma:root="true" ma:fieldsID="51720ac245182aa4dd2ac726ffdbc19d" ns2:_="" ns3:_="">
    <xsd:import namespace="5b0e0a2e-9f4c-42cd-adba-0920f7194153"/>
    <xsd:import namespace="40691242-700e-412f-b0da-fdfb77c826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0e0a2e-9f4c-42cd-adba-0920f71941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Attēlu atzīmes" ma:readOnly="false" ma:fieldId="{5cf76f15-5ced-4ddc-b409-7134ff3c332f}" ma:taxonomyMulti="true" ma:sspId="5e33c868-91b6-4098-a4a1-cbe5720a53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691242-700e-412f-b0da-fdfb77c826a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fba40c7b-0fdf-4b28-9668-e3c8336a4d3b}" ma:internalName="TaxCatchAll" ma:showField="CatchAllData" ma:web="40691242-700e-412f-b0da-fdfb77c826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b0e0a2e-9f4c-42cd-adba-0920f7194153">
      <Terms xmlns="http://schemas.microsoft.com/office/infopath/2007/PartnerControls"/>
    </lcf76f155ced4ddcb4097134ff3c332f>
    <TaxCatchAll xmlns="40691242-700e-412f-b0da-fdfb77c826a0" xsi:nil="true"/>
  </documentManagement>
</p:properties>
</file>

<file path=customXml/itemProps1.xml><?xml version="1.0" encoding="utf-8"?>
<ds:datastoreItem xmlns:ds="http://schemas.openxmlformats.org/officeDocument/2006/customXml" ds:itemID="{4F9D3EFD-BB25-434D-A3F0-850D45F14801}"/>
</file>

<file path=customXml/itemProps2.xml><?xml version="1.0" encoding="utf-8"?>
<ds:datastoreItem xmlns:ds="http://schemas.openxmlformats.org/officeDocument/2006/customXml" ds:itemID="{D5D0C9F6-2921-44D3-94D7-F66195EFED00}"/>
</file>

<file path=customXml/itemProps3.xml><?xml version="1.0" encoding="utf-8"?>
<ds:datastoreItem xmlns:ds="http://schemas.openxmlformats.org/officeDocument/2006/customXml" ds:itemID="{01760CB4-01F9-420F-8C5E-1B3C83756784}"/>
</file>

<file path=docProps/app.xml><?xml version="1.0" encoding="utf-8"?>
<Properties xmlns="http://schemas.openxmlformats.org/officeDocument/2006/extended-properties" xmlns:vt="http://schemas.openxmlformats.org/officeDocument/2006/docPropsVTypes">
  <Template>IPD-2913_RW2023_ENG-CONF-KNOWLEDGE</Template>
  <TotalTime>23</TotalTime>
  <Words>0</Words>
  <Application>Microsoft Office PowerPoint</Application>
  <PresentationFormat>Pielāgots</PresentationFormat>
  <Paragraphs>0</Paragraphs>
  <Slides>1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2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prezentācija</vt:lpstr>
    </vt:vector>
  </TitlesOfParts>
  <Company>RSU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Līga Hartpenga</dc:creator>
  <cp:lastModifiedBy>Roberts Tivums</cp:lastModifiedBy>
  <cp:revision>4</cp:revision>
  <cp:lastPrinted>2019-02-11T09:14:46Z</cp:lastPrinted>
  <dcterms:created xsi:type="dcterms:W3CDTF">2023-02-09T07:55:15Z</dcterms:created>
  <dcterms:modified xsi:type="dcterms:W3CDTF">2025-01-29T15:48:43Z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2016-09-07T00:00:00Z</vt:filetime>
  </property>
  <property fmtid="{D5CDD505-2E9C-101B-9397-08002B2CF9AE}" pid="3" name="Creator">
    <vt:lpwstr>Adobe Illustrator CS6 (Macintosh)</vt:lpwstr>
  </property>
  <property fmtid="{D5CDD505-2E9C-101B-9397-08002B2CF9AE}" pid="4" name="LastSaved">
    <vt:filetime>2018-11-22T00:00:00Z</vt:filetime>
  </property>
  <property fmtid="{D5CDD505-2E9C-101B-9397-08002B2CF9AE}" pid="5" name="ContentTypeId">
    <vt:lpwstr>0x010100C292794D77F2AD4F9A3D236EA252CA62</vt:lpwstr>
  </property>
</Properties>
</file>