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2512000" cy="18288000"/>
  <p:notesSz cx="6797675" cy="9928225"/>
  <p:defaultTextStyle>
    <a:defPPr>
      <a:defRPr lang="lv-LV"/>
    </a:defPPr>
    <a:lvl1pPr marL="0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1pPr>
    <a:lvl2pPr marL="38074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2pPr>
    <a:lvl3pPr marL="761483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3pPr>
    <a:lvl4pPr marL="1142224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4pPr>
    <a:lvl5pPr marL="1522965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5pPr>
    <a:lvl6pPr marL="1903707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6pPr>
    <a:lvl7pPr marL="2284448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7pPr>
    <a:lvl8pPr marL="2665189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8pPr>
    <a:lvl9pPr marL="304593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0" userDrawn="1">
          <p15:clr>
            <a:srgbClr val="A4A3A4"/>
          </p15:clr>
        </p15:guide>
        <p15:guide id="2" pos="4946" userDrawn="1">
          <p15:clr>
            <a:srgbClr val="A4A3A4"/>
          </p15:clr>
        </p15:guide>
        <p15:guide id="3" orient="horz" pos="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FFC000"/>
    <a:srgbClr val="E3E3E3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5969" autoAdjust="0"/>
  </p:normalViewPr>
  <p:slideViewPr>
    <p:cSldViewPr>
      <p:cViewPr varScale="1">
        <p:scale>
          <a:sx n="37" d="100"/>
          <a:sy n="37" d="100"/>
        </p:scale>
        <p:origin x="144" y="324"/>
      </p:cViewPr>
      <p:guideLst>
        <p:guide orient="horz" pos="2620"/>
        <p:guide pos="4946"/>
        <p:guide orient="horz" pos="6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58524" y="265245"/>
            <a:ext cx="23318370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Mandatory field: ENTER THE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458524" y="3443562"/>
            <a:ext cx="14222222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</a:t>
            </a:r>
            <a:r>
              <a:rPr lang="lv-LV" baseline="0" dirty="0"/>
              <a:t>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baseline="0" dirty="0"/>
              <a:t> </a:t>
            </a:r>
            <a:r>
              <a:rPr lang="lv-LV" baseline="0" dirty="0" err="1"/>
              <a:t>rather</a:t>
            </a:r>
            <a:r>
              <a:rPr lang="lv-LV" baseline="0" dirty="0"/>
              <a:t> just </a:t>
            </a:r>
            <a:r>
              <a:rPr lang="lv-LV" baseline="0" dirty="0" err="1"/>
              <a:t>an</a:t>
            </a:r>
            <a:r>
              <a:rPr lang="lv-LV" baseline="0" dirty="0"/>
              <a:t> </a:t>
            </a:r>
            <a:r>
              <a:rPr lang="lv-LV" baseline="0" dirty="0" err="1"/>
              <a:t>example</a:t>
            </a:r>
            <a:r>
              <a:rPr lang="lv-LV" baseline="0" dirty="0"/>
              <a:t>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58524" y="1765150"/>
            <a:ext cx="14190134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5689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/>
              <a:t>Mandatory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458524" y="2743200"/>
            <a:ext cx="14207621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 baseline="0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1458524" y="6200335"/>
            <a:ext cx="14221732" cy="26965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458524" y="9720580"/>
            <a:ext cx="14253423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458524" y="9020219"/>
            <a:ext cx="14222219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project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1458524" y="13077704"/>
            <a:ext cx="14199321" cy="33391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1458524" y="12295881"/>
            <a:ext cx="14245126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Materials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methods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6711162" y="3443564"/>
            <a:ext cx="14358692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6711162" y="2743200"/>
            <a:ext cx="14358692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3" name="Chart Placeholder 32"/>
          <p:cNvSpPr>
            <a:spLocks noGrp="1"/>
          </p:cNvSpPr>
          <p:nvPr>
            <p:ph type="chart" sz="quarter" idx="21" hasCustomPrompt="1"/>
          </p:nvPr>
        </p:nvSpPr>
        <p:spPr>
          <a:xfrm>
            <a:off x="16711162" y="6474755"/>
            <a:ext cx="14358692" cy="32594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16711162" y="10489674"/>
            <a:ext cx="14358692" cy="59271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6711162" y="9768781"/>
            <a:ext cx="14358692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25359234" y="575048"/>
            <a:ext cx="5710620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3000" b="1" u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PAPER ID (</a:t>
            </a: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)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6" hasCustomPrompt="1"/>
          </p:nvPr>
        </p:nvSpPr>
        <p:spPr>
          <a:xfrm>
            <a:off x="1973222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 flipV="1">
            <a:off x="1458524" y="3338777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 algn="l">
              <a:defRPr>
                <a:noFill/>
              </a:defRPr>
            </a:lvl3pPr>
            <a:lvl4pPr algn="l">
              <a:defRPr>
                <a:noFill/>
              </a:defRPr>
            </a:lvl4pPr>
            <a:lvl5pPr algn="l"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0"/>
          </p:nvPr>
        </p:nvSpPr>
        <p:spPr>
          <a:xfrm flipV="1">
            <a:off x="16711162" y="3341491"/>
            <a:ext cx="14336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31"/>
          </p:nvPr>
        </p:nvSpPr>
        <p:spPr>
          <a:xfrm flipV="1">
            <a:off x="16711162" y="1034281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3"/>
          </p:nvPr>
        </p:nvSpPr>
        <p:spPr>
          <a:xfrm flipV="1">
            <a:off x="1458524" y="1289855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4" name="Text Placeholder 2"/>
          <p:cNvSpPr>
            <a:spLocks noGrp="1"/>
          </p:cNvSpPr>
          <p:nvPr>
            <p:ph type="body" sz="quarter" idx="34"/>
          </p:nvPr>
        </p:nvSpPr>
        <p:spPr>
          <a:xfrm flipV="1">
            <a:off x="1458524" y="9592776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5" hasCustomPrompt="1"/>
          </p:nvPr>
        </p:nvSpPr>
        <p:spPr>
          <a:xfrm>
            <a:off x="23781039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6" hasCustomPrompt="1"/>
          </p:nvPr>
        </p:nvSpPr>
        <p:spPr>
          <a:xfrm>
            <a:off x="2782985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1387" userDrawn="1">
          <p15:clr>
            <a:srgbClr val="FBAE40"/>
          </p15:clr>
        </p15:guide>
        <p15:guide id="2" orient="horz" pos="31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901" y="16848000"/>
            <a:ext cx="32514901" cy="1440000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6328" y="731524"/>
            <a:ext cx="292738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graphicFrame>
        <p:nvGraphicFramePr>
          <p:cNvPr id="13" name="Object 8">
            <a:extLst>
              <a:ext uri="{FF2B5EF4-FFF2-40B4-BE49-F238E27FC236}">
                <a16:creationId xmlns:a16="http://schemas.microsoft.com/office/drawing/2014/main" id="{0179092D-B014-DD58-5301-830279155CF2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710462651"/>
              </p:ext>
            </p:extLst>
          </p:nvPr>
        </p:nvGraphicFramePr>
        <p:xfrm>
          <a:off x="-65224" y="-107950"/>
          <a:ext cx="32642449" cy="152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3714200" imgH="1917360" progId="">
                  <p:embed/>
                </p:oleObj>
              </mc:Choice>
              <mc:Fallback>
                <p:oleObj r:id="rId3" imgW="13714200" imgH="1917360" progId="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65224" y="-107950"/>
                        <a:ext cx="32642449" cy="1528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upa 5">
            <a:extLst>
              <a:ext uri="{FF2B5EF4-FFF2-40B4-BE49-F238E27FC236}">
                <a16:creationId xmlns:a16="http://schemas.microsoft.com/office/drawing/2014/main" id="{00708212-A2FB-3323-4E17-BB3A8A43ED41}"/>
              </a:ext>
            </a:extLst>
          </p:cNvPr>
          <p:cNvGrpSpPr/>
          <p:nvPr userDrawn="1"/>
        </p:nvGrpSpPr>
        <p:grpSpPr>
          <a:xfrm>
            <a:off x="13603474" y="17140753"/>
            <a:ext cx="5305053" cy="823247"/>
            <a:chOff x="13742000" y="17140753"/>
            <a:chExt cx="5305053" cy="823247"/>
          </a:xfrm>
        </p:grpSpPr>
        <p:pic>
          <p:nvPicPr>
            <p:cNvPr id="4" name="Attēls 3">
              <a:extLst>
                <a:ext uri="{FF2B5EF4-FFF2-40B4-BE49-F238E27FC236}">
                  <a16:creationId xmlns:a16="http://schemas.microsoft.com/office/drawing/2014/main" id="{956E65BE-83FD-739E-DA13-DB7C2ACB88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742000" y="17140753"/>
              <a:ext cx="2029879" cy="720000"/>
            </a:xfrm>
            <a:prstGeom prst="rect">
              <a:avLst/>
            </a:prstGeom>
          </p:spPr>
        </p:pic>
        <p:pic>
          <p:nvPicPr>
            <p:cNvPr id="3" name="Picture 3">
              <a:extLst>
                <a:ext uri="{FF2B5EF4-FFF2-40B4-BE49-F238E27FC236}">
                  <a16:creationId xmlns:a16="http://schemas.microsoft.com/office/drawing/2014/main" id="{357602E0-DD49-C270-11AF-0233EDD8CA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344000" y="17244000"/>
              <a:ext cx="2703053" cy="720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96" userDrawn="1">
          <p15:clr>
            <a:srgbClr val="F26B43"/>
          </p15:clr>
        </p15:guide>
        <p15:guide id="4" orient="horz" pos="1224" userDrawn="1">
          <p15:clr>
            <a:srgbClr val="F26B43"/>
          </p15:clr>
        </p15:guide>
        <p15:guide id="5" orient="horz" pos="1904" userDrawn="1">
          <p15:clr>
            <a:srgbClr val="F26B43"/>
          </p15:clr>
        </p15:guide>
        <p15:guide id="6" pos="923" userDrawn="1">
          <p15:clr>
            <a:srgbClr val="F26B43"/>
          </p15:clr>
        </p15:guide>
        <p15:guide id="7" pos="19557" userDrawn="1">
          <p15:clr>
            <a:srgbClr val="F26B43"/>
          </p15:clr>
        </p15:guide>
        <p15:guide id="8" pos="9883" userDrawn="1">
          <p15:clr>
            <a:srgbClr val="F26B43"/>
          </p15:clr>
        </p15:guide>
        <p15:guide id="9" pos="10597" userDrawn="1">
          <p15:clr>
            <a:srgbClr val="F26B43"/>
          </p15:clr>
        </p15:guide>
        <p15:guide id="10" pos="10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ksta vietturis 24">
            <a:extLst>
              <a:ext uri="{FF2B5EF4-FFF2-40B4-BE49-F238E27FC236}">
                <a16:creationId xmlns:a16="http://schemas.microsoft.com/office/drawing/2014/main" id="{9A2B3C7E-0BA6-8A9D-F70B-720A332DB8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26" name="Teksta vietturis 25">
            <a:extLst>
              <a:ext uri="{FF2B5EF4-FFF2-40B4-BE49-F238E27FC236}">
                <a16:creationId xmlns:a16="http://schemas.microsoft.com/office/drawing/2014/main" id="{0ED3D5BE-8F7B-7F54-5B5F-1641FF2DC6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7" name="Teksta vietturis 26">
            <a:extLst>
              <a:ext uri="{FF2B5EF4-FFF2-40B4-BE49-F238E27FC236}">
                <a16:creationId xmlns:a16="http://schemas.microsoft.com/office/drawing/2014/main" id="{298E80A2-B271-CFCC-230B-F0BCF3F5B9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8" name="Teksta vietturis 27">
            <a:extLst>
              <a:ext uri="{FF2B5EF4-FFF2-40B4-BE49-F238E27FC236}">
                <a16:creationId xmlns:a16="http://schemas.microsoft.com/office/drawing/2014/main" id="{92F3118F-D984-6F7D-EB04-7B95A4A7D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9" name="Attēla vietturis 28">
            <a:extLst>
              <a:ext uri="{FF2B5EF4-FFF2-40B4-BE49-F238E27FC236}">
                <a16:creationId xmlns:a16="http://schemas.microsoft.com/office/drawing/2014/main" id="{4F38D984-E95C-08EA-59C2-76D9FD5FEF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0" name="Teksta vietturis 29">
            <a:extLst>
              <a:ext uri="{FF2B5EF4-FFF2-40B4-BE49-F238E27FC236}">
                <a16:creationId xmlns:a16="http://schemas.microsoft.com/office/drawing/2014/main" id="{3685BB75-67C0-B0E0-48FD-44AA4952F5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1" name="Teksta vietturis 30">
            <a:extLst>
              <a:ext uri="{FF2B5EF4-FFF2-40B4-BE49-F238E27FC236}">
                <a16:creationId xmlns:a16="http://schemas.microsoft.com/office/drawing/2014/main" id="{E78A8CCB-9CFF-F558-F9E9-CB7FAFE30BC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2" name="Teksta vietturis 31">
            <a:extLst>
              <a:ext uri="{FF2B5EF4-FFF2-40B4-BE49-F238E27FC236}">
                <a16:creationId xmlns:a16="http://schemas.microsoft.com/office/drawing/2014/main" id="{5C4B4F58-8793-DC1C-A731-54A6675570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3" name="Teksta vietturis 32">
            <a:extLst>
              <a:ext uri="{FF2B5EF4-FFF2-40B4-BE49-F238E27FC236}">
                <a16:creationId xmlns:a16="http://schemas.microsoft.com/office/drawing/2014/main" id="{074282A0-A409-5FD4-8FCF-12F4B2942D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4" name="Teksta vietturis 33">
            <a:extLst>
              <a:ext uri="{FF2B5EF4-FFF2-40B4-BE49-F238E27FC236}">
                <a16:creationId xmlns:a16="http://schemas.microsoft.com/office/drawing/2014/main" id="{42CCA101-CFFA-AF96-DE13-BF535BB105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5" name="Teksta vietturis 34">
            <a:extLst>
              <a:ext uri="{FF2B5EF4-FFF2-40B4-BE49-F238E27FC236}">
                <a16:creationId xmlns:a16="http://schemas.microsoft.com/office/drawing/2014/main" id="{02A9F505-F1C1-AF29-AC1F-4416D571D78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6" name="Diagrammas vietturis 35">
            <a:extLst>
              <a:ext uri="{FF2B5EF4-FFF2-40B4-BE49-F238E27FC236}">
                <a16:creationId xmlns:a16="http://schemas.microsoft.com/office/drawing/2014/main" id="{9308C5C1-B881-9F20-15F4-ED64CAAA86B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7" name="Teksta vietturis 36">
            <a:extLst>
              <a:ext uri="{FF2B5EF4-FFF2-40B4-BE49-F238E27FC236}">
                <a16:creationId xmlns:a16="http://schemas.microsoft.com/office/drawing/2014/main" id="{4C3C3E49-846C-7A18-6BA3-B3D920464B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8" name="Teksta vietturis 37">
            <a:extLst>
              <a:ext uri="{FF2B5EF4-FFF2-40B4-BE49-F238E27FC236}">
                <a16:creationId xmlns:a16="http://schemas.microsoft.com/office/drawing/2014/main" id="{3B94A166-2181-4899-D45C-6E5D5468D62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9" name="Teksta vietturis 38">
            <a:extLst>
              <a:ext uri="{FF2B5EF4-FFF2-40B4-BE49-F238E27FC236}">
                <a16:creationId xmlns:a16="http://schemas.microsoft.com/office/drawing/2014/main" id="{FE67A633-E3A2-B084-8529-2DCD7B82184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0" name="Attēla vietturis 39">
            <a:extLst>
              <a:ext uri="{FF2B5EF4-FFF2-40B4-BE49-F238E27FC236}">
                <a16:creationId xmlns:a16="http://schemas.microsoft.com/office/drawing/2014/main" id="{A7CBF58B-DD24-6B49-DE7F-B62769B79F8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1" name="Teksta vietturis 40">
            <a:extLst>
              <a:ext uri="{FF2B5EF4-FFF2-40B4-BE49-F238E27FC236}">
                <a16:creationId xmlns:a16="http://schemas.microsoft.com/office/drawing/2014/main" id="{9F272504-44BF-BC0F-9C30-FB6D4A7DCAB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2" name="Teksta vietturis 41">
            <a:extLst>
              <a:ext uri="{FF2B5EF4-FFF2-40B4-BE49-F238E27FC236}">
                <a16:creationId xmlns:a16="http://schemas.microsoft.com/office/drawing/2014/main" id="{5820F8B7-9971-997F-E5E1-4446FBF6AA3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3" name="Teksta vietturis 42">
            <a:extLst>
              <a:ext uri="{FF2B5EF4-FFF2-40B4-BE49-F238E27FC236}">
                <a16:creationId xmlns:a16="http://schemas.microsoft.com/office/drawing/2014/main" id="{4EE266FE-BD0B-57B8-0A05-B9364B650DC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4" name="Teksta vietturis 43">
            <a:extLst>
              <a:ext uri="{FF2B5EF4-FFF2-40B4-BE49-F238E27FC236}">
                <a16:creationId xmlns:a16="http://schemas.microsoft.com/office/drawing/2014/main" id="{84DB167C-E9CB-4E21-EA97-8380D13EF85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5" name="Teksta vietturis 44">
            <a:extLst>
              <a:ext uri="{FF2B5EF4-FFF2-40B4-BE49-F238E27FC236}">
                <a16:creationId xmlns:a16="http://schemas.microsoft.com/office/drawing/2014/main" id="{BFD790A6-4F93-8085-122E-A8752A0B7A1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6" name="Attēla vietturis 45">
            <a:extLst>
              <a:ext uri="{FF2B5EF4-FFF2-40B4-BE49-F238E27FC236}">
                <a16:creationId xmlns:a16="http://schemas.microsoft.com/office/drawing/2014/main" id="{3DF0D7CA-3B8E-8D46-E78A-BB0460BFA27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7" name="Attēla vietturis 46">
            <a:extLst>
              <a:ext uri="{FF2B5EF4-FFF2-40B4-BE49-F238E27FC236}">
                <a16:creationId xmlns:a16="http://schemas.microsoft.com/office/drawing/2014/main" id="{0B278B7C-8122-1457-4FAC-FCEFB88C93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0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SU-COLOR-THEME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005BAA"/>
      </a:accent3>
      <a:accent4>
        <a:srgbClr val="FAA61A"/>
      </a:accent4>
      <a:accent5>
        <a:srgbClr val="7F7F7F"/>
      </a:accent5>
      <a:accent6>
        <a:srgbClr val="BCC7C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1" id="{813875C9-F691-4056-90D9-F062F71FCB5F}" vid="{EFE37904-EA63-4E97-9338-D6E21B33A1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92794D77F2AD4F9A3D236EA252CA62" ma:contentTypeVersion="14" ma:contentTypeDescription="Izveidot jaunu dokumentu." ma:contentTypeScope="" ma:versionID="f0f07d9a43077a15ffc49fd8e9ddb60b">
  <xsd:schema xmlns:xsd="http://www.w3.org/2001/XMLSchema" xmlns:xs="http://www.w3.org/2001/XMLSchema" xmlns:p="http://schemas.microsoft.com/office/2006/metadata/properties" xmlns:ns2="5b0e0a2e-9f4c-42cd-adba-0920f7194153" xmlns:ns3="40691242-700e-412f-b0da-fdfb77c826a0" targetNamespace="http://schemas.microsoft.com/office/2006/metadata/properties" ma:root="true" ma:fieldsID="51720ac245182aa4dd2ac726ffdbc19d" ns2:_="" ns3:_="">
    <xsd:import namespace="5b0e0a2e-9f4c-42cd-adba-0920f7194153"/>
    <xsd:import namespace="40691242-700e-412f-b0da-fdfb77c82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e0a2e-9f4c-42cd-adba-0920f7194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5e33c868-91b6-4098-a4a1-cbe5720a53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91242-700e-412f-b0da-fdfb77c8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ba40c7b-0fdf-4b28-9668-e3c8336a4d3b}" ma:internalName="TaxCatchAll" ma:showField="CatchAllData" ma:web="40691242-700e-412f-b0da-fdfb77c826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0e0a2e-9f4c-42cd-adba-0920f7194153">
      <Terms xmlns="http://schemas.microsoft.com/office/infopath/2007/PartnerControls"/>
    </lcf76f155ced4ddcb4097134ff3c332f>
    <TaxCatchAll xmlns="40691242-700e-412f-b0da-fdfb77c826a0" xsi:nil="true"/>
  </documentManagement>
</p:properties>
</file>

<file path=customXml/itemProps1.xml><?xml version="1.0" encoding="utf-8"?>
<ds:datastoreItem xmlns:ds="http://schemas.openxmlformats.org/officeDocument/2006/customXml" ds:itemID="{3BD65DE1-0F29-4BDE-ADF1-117CD4F4073E}"/>
</file>

<file path=customXml/itemProps2.xml><?xml version="1.0" encoding="utf-8"?>
<ds:datastoreItem xmlns:ds="http://schemas.openxmlformats.org/officeDocument/2006/customXml" ds:itemID="{7997435F-282A-46FA-9B0E-087025F59809}"/>
</file>

<file path=customXml/itemProps3.xml><?xml version="1.0" encoding="utf-8"?>
<ds:datastoreItem xmlns:ds="http://schemas.openxmlformats.org/officeDocument/2006/customXml" ds:itemID="{1698995F-1BAA-48D1-8A51-866939BCF100}"/>
</file>

<file path=docProps/app.xml><?xml version="1.0" encoding="utf-8"?>
<Properties xmlns="http://schemas.openxmlformats.org/officeDocument/2006/extended-properties" xmlns:vt="http://schemas.openxmlformats.org/officeDocument/2006/docPropsVTypes">
  <Template>IPD-2913_RW2023_ENG-CONF-KNOWLEDGE</Template>
  <TotalTime>27</TotalTime>
  <Words>0</Words>
  <Application>Microsoft Office PowerPoint</Application>
  <PresentationFormat>Pielāgots</PresentationFormat>
  <Paragraphs>0</Paragraphs>
  <Slides>1</Slides>
  <Notes>0</Notes>
  <HiddenSlides>0</HiddenSlides>
  <MMClips>0</MMClips>
  <ScaleCrop>false</ScaleCrop>
  <HeadingPairs>
    <vt:vector size="8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Iegulti OLE serveri</vt:lpstr>
      </vt:variant>
      <vt:variant>
        <vt:i4>0</vt:i4>
      </vt:variant>
      <vt:variant>
        <vt:lpstr>Slaidu virsraksti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prezentācija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Roberts Tivums</cp:lastModifiedBy>
  <cp:revision>6</cp:revision>
  <cp:lastPrinted>2019-02-11T09:14:46Z</cp:lastPrinted>
  <dcterms:created xsi:type="dcterms:W3CDTF">2023-02-09T07:55:15Z</dcterms:created>
  <dcterms:modified xsi:type="dcterms:W3CDTF">2025-01-29T15:51:59Z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0x010100C292794D77F2AD4F9A3D236EA252CA62</vt:lpwstr>
  </property>
</Properties>
</file>