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6.xml" ContentType="application/vnd.openxmlformats-officedocument.presentationml.slide+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4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90" r:id="rId3"/>
    <p:sldMasterId id="2147483698" r:id="rId4"/>
  </p:sldMasterIdLst>
  <p:handoutMasterIdLst>
    <p:handoutMasterId r:id="rId21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77"/>
    <a:srgbClr val="A11F23"/>
    <a:srgbClr val="58595B"/>
    <a:srgbClr val="8E00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5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0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>
            <a:extLst>
              <a:ext uri="{FF2B5EF4-FFF2-40B4-BE49-F238E27FC236}">
                <a16:creationId xmlns:a16="http://schemas.microsoft.com/office/drawing/2014/main" id="{D8D192CC-1620-91AE-9F58-64BAC8F009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7D696845-23F2-1CC3-0CAA-588A6069CF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58618-557B-48A5-8232-E7162A0F869A}" type="datetimeFigureOut">
              <a:rPr lang="lv-LV" smtClean="0"/>
              <a:t>12.02.2025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BAAED26F-18BC-684D-039C-E3DC58781F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86982460-700C-0D00-ED76-22F3926E32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EBC3E-D442-4A12-BB63-BE46D73D7D9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8814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_Sāk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197323"/>
            <a:ext cx="6420439" cy="22238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3600" b="1" i="0" baseline="0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836362"/>
            <a:ext cx="6420439" cy="76869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Author</a:t>
            </a:r>
            <a:br>
              <a:rPr lang="lv-LV" dirty="0"/>
            </a:br>
            <a:r>
              <a:rPr lang="lv-LV" dirty="0" err="1"/>
              <a:t>Date</a:t>
            </a:r>
            <a:br>
              <a:rPr lang="lv-LV" dirty="0"/>
            </a:br>
            <a:r>
              <a:rPr lang="lv-LV" dirty="0" err="1"/>
              <a:t>Place</a:t>
            </a:r>
            <a:endParaRPr lang="lv-LV" dirty="0"/>
          </a:p>
        </p:txBody>
      </p:sp>
      <p:pic>
        <p:nvPicPr>
          <p:cNvPr id="7" name="Picture 10">
            <a:extLst>
              <a:ext uri="{FF2B5EF4-FFF2-40B4-BE49-F238E27FC236}">
                <a16:creationId xmlns:a16="http://schemas.microsoft.com/office/drawing/2014/main" id="{E9AC562D-8CA3-C919-CF97-F67A5FD59A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35911" y="639940"/>
            <a:ext cx="1851677" cy="358702"/>
          </a:xfrm>
          <a:prstGeom prst="rect">
            <a:avLst/>
          </a:prstGeom>
        </p:spPr>
      </p:pic>
      <p:pic>
        <p:nvPicPr>
          <p:cNvPr id="5" name="Grafika 4">
            <a:extLst>
              <a:ext uri="{FF2B5EF4-FFF2-40B4-BE49-F238E27FC236}">
                <a16:creationId xmlns:a16="http://schemas.microsoft.com/office/drawing/2014/main" id="{E607E188-74E2-B954-E44D-2BF45310C8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021" y="486291"/>
            <a:ext cx="1533618" cy="66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30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2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3958845" cy="198625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7" y="2978871"/>
            <a:ext cx="3958843" cy="287487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253115" y="728665"/>
            <a:ext cx="5100158" cy="5125380"/>
          </a:xfrm>
          <a:prstGeom prst="rect">
            <a:avLst/>
          </a:prstGeom>
        </p:spPr>
        <p:txBody>
          <a:bodyPr lIns="0" tIns="2088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064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3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3958845" cy="51253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45815A6D-7512-4D04-4B9D-8C593C763D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728665"/>
            <a:ext cx="5257273" cy="5125380"/>
          </a:xfrm>
          <a:prstGeom prst="rect">
            <a:avLst/>
          </a:prstGeom>
        </p:spPr>
        <p:txBody>
          <a:bodyPr lIns="0" tIns="2088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60734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4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4"/>
            <a:ext cx="3958845" cy="201453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4" y="2978871"/>
            <a:ext cx="3958845" cy="287487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833272" y="728664"/>
            <a:ext cx="2520000" cy="2520000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6BD7B594-6C2B-C4F4-A9BE-1555B4C208D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728664"/>
            <a:ext cx="2520000" cy="2520000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6" name="Attēla vietturis 4">
            <a:extLst>
              <a:ext uri="{FF2B5EF4-FFF2-40B4-BE49-F238E27FC236}">
                <a16:creationId xmlns:a16="http://schemas.microsoft.com/office/drawing/2014/main" id="{389CE162-ADAC-588F-4EEE-22515FCB3D7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1" y="3429000"/>
            <a:ext cx="1775380" cy="2424749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7" name="Attēla vietturis 4">
            <a:extLst>
              <a:ext uri="{FF2B5EF4-FFF2-40B4-BE49-F238E27FC236}">
                <a16:creationId xmlns:a16="http://schemas.microsoft.com/office/drawing/2014/main" id="{17AD8154-182B-AA80-3A6A-1991B616CF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31637" y="3429000"/>
            <a:ext cx="3321635" cy="2424599"/>
          </a:xfrm>
          <a:prstGeom prst="rect">
            <a:avLst/>
          </a:prstGeom>
        </p:spPr>
        <p:txBody>
          <a:bodyPr lIns="0" tIns="79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880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5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6" y="728665"/>
            <a:ext cx="3958845" cy="2014534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2978870"/>
            <a:ext cx="3958845" cy="287487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253163" y="728665"/>
            <a:ext cx="5100637" cy="5124448"/>
          </a:xfrm>
          <a:prstGeom prst="rect">
            <a:avLst/>
          </a:prstGeom>
        </p:spPr>
        <p:txBody>
          <a:bodyPr lIns="0" tIns="2088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4309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6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3958845" cy="512444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096000" y="728665"/>
            <a:ext cx="5257800" cy="5124448"/>
          </a:xfrm>
          <a:prstGeom prst="rect">
            <a:avLst/>
          </a:prstGeom>
        </p:spPr>
        <p:txBody>
          <a:bodyPr lIns="0" tIns="2088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98317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7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3036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1_Bei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838986"/>
            <a:ext cx="6420439" cy="358218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3600" b="1" i="0" baseline="0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580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1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005E77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1857079"/>
            <a:ext cx="10297584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0463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2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005E77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1857079"/>
            <a:ext cx="4882671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253115" y="1857375"/>
            <a:ext cx="5100158" cy="3996670"/>
          </a:xfrm>
          <a:prstGeom prst="rect">
            <a:avLst/>
          </a:prstGeom>
        </p:spPr>
        <p:txBody>
          <a:bodyPr lIns="0" tIns="151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33761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3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005E77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45815A6D-7512-4D04-4B9D-8C593C763D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55688" y="1857375"/>
            <a:ext cx="10297585" cy="3996670"/>
          </a:xfrm>
          <a:prstGeom prst="rect">
            <a:avLst/>
          </a:prstGeom>
        </p:spPr>
        <p:txBody>
          <a:bodyPr lIns="0" tIns="1512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9949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005E77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5" y="1857079"/>
            <a:ext cx="3600000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4" name="Attēla vietturis 4">
            <a:extLst>
              <a:ext uri="{FF2B5EF4-FFF2-40B4-BE49-F238E27FC236}">
                <a16:creationId xmlns:a16="http://schemas.microsoft.com/office/drawing/2014/main" id="{1C023324-7856-8942-44FB-D4B4B15C9B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672248" y="1857079"/>
            <a:ext cx="2681025" cy="1894789"/>
          </a:xfrm>
          <a:prstGeom prst="rect">
            <a:avLst/>
          </a:prstGeom>
        </p:spPr>
        <p:txBody>
          <a:bodyPr lIns="0" tIns="504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6BD7B594-6C2B-C4F4-A9BE-1555B4C208D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64232" y="1857079"/>
            <a:ext cx="3600000" cy="1894789"/>
          </a:xfrm>
          <a:prstGeom prst="rect">
            <a:avLst/>
          </a:prstGeom>
        </p:spPr>
        <p:txBody>
          <a:bodyPr lIns="0" tIns="504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6" name="Attēla vietturis 4">
            <a:extLst>
              <a:ext uri="{FF2B5EF4-FFF2-40B4-BE49-F238E27FC236}">
                <a16:creationId xmlns:a16="http://schemas.microsoft.com/office/drawing/2014/main" id="{389CE162-ADAC-588F-4EEE-22515FCB3D7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855337" y="3855563"/>
            <a:ext cx="2403302" cy="1998186"/>
          </a:xfrm>
          <a:prstGeom prst="rect">
            <a:avLst/>
          </a:prstGeom>
        </p:spPr>
        <p:txBody>
          <a:bodyPr lIns="0" tIns="576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  <p:sp>
        <p:nvSpPr>
          <p:cNvPr id="7" name="Attēla vietturis 4">
            <a:extLst>
              <a:ext uri="{FF2B5EF4-FFF2-40B4-BE49-F238E27FC236}">
                <a16:creationId xmlns:a16="http://schemas.microsoft.com/office/drawing/2014/main" id="{17AD8154-182B-AA80-3A6A-1991B616CF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457761" y="3855413"/>
            <a:ext cx="3895511" cy="1998186"/>
          </a:xfrm>
          <a:prstGeom prst="rect">
            <a:avLst/>
          </a:prstGeom>
        </p:spPr>
        <p:txBody>
          <a:bodyPr lIns="0" tIns="576000" rIns="0" bIns="0" anchor="t" anchorCtr="0"/>
          <a:lstStyle>
            <a:lvl1pPr marL="0" indent="0" algn="ctr">
              <a:spcBef>
                <a:spcPts val="0"/>
              </a:spcBef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Image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8502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5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005E77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6216" y="1857079"/>
            <a:ext cx="4882671" cy="399666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6253163" y="1857375"/>
            <a:ext cx="5100637" cy="3995738"/>
          </a:xfrm>
          <a:prstGeom prst="rect">
            <a:avLst/>
          </a:prstGeom>
        </p:spPr>
        <p:txBody>
          <a:bodyPr lIns="0" tIns="1512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981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6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5" y="728665"/>
            <a:ext cx="10297585" cy="93988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rgbClr val="005E77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6" name="Diagrammas vietturis 5">
            <a:extLst>
              <a:ext uri="{FF2B5EF4-FFF2-40B4-BE49-F238E27FC236}">
                <a16:creationId xmlns:a16="http://schemas.microsoft.com/office/drawing/2014/main" id="{CB030DE1-E9FC-AE8B-A095-359118F75278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1056215" y="1857375"/>
            <a:ext cx="10297585" cy="3995738"/>
          </a:xfrm>
          <a:prstGeom prst="rect">
            <a:avLst/>
          </a:prstGeom>
        </p:spPr>
        <p:txBody>
          <a:bodyPr lIns="0" tIns="1512000" rIns="0" bIns="0"/>
          <a:lstStyle>
            <a:lvl1pPr marL="0" indent="0" algn="ctr">
              <a:buFontTx/>
              <a:buNone/>
              <a:defRPr sz="1600">
                <a:solidFill>
                  <a:srgbClr val="58595B"/>
                </a:solidFill>
              </a:defRPr>
            </a:lvl1pPr>
          </a:lstStyle>
          <a:p>
            <a:r>
              <a:rPr lang="lv-LV" dirty="0" err="1"/>
              <a:t>Diagram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2399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7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25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1_Pam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1809AC-4EED-ABDE-E750-59C299C832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6216" y="728664"/>
            <a:ext cx="3958845" cy="5125083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1C2910A-B251-33F7-CA6E-0C125FE403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00" y="728665"/>
            <a:ext cx="5257800" cy="512508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600">
                <a:solidFill>
                  <a:srgbClr val="58595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err="1"/>
              <a:t>Text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1087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7.sv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7.sv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8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77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>
            <a:extLst>
              <a:ext uri="{FF2B5EF4-FFF2-40B4-BE49-F238E27FC236}">
                <a16:creationId xmlns:a16="http://schemas.microsoft.com/office/drawing/2014/main" id="{58646D03-566F-DCAE-1358-0494CD8F6049}"/>
              </a:ext>
            </a:extLst>
          </p:cNvPr>
          <p:cNvSpPr/>
          <p:nvPr userDrawn="1"/>
        </p:nvSpPr>
        <p:spPr>
          <a:xfrm>
            <a:off x="1" y="6167436"/>
            <a:ext cx="12192000" cy="690564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13" tIns="69705" rIns="139413" bIns="697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 sz="4134" dirty="0"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F3822C56-F386-3C2E-3A93-3E03C8471AE3}"/>
              </a:ext>
            </a:extLst>
          </p:cNvPr>
          <p:cNvSpPr/>
          <p:nvPr userDrawn="1"/>
        </p:nvSpPr>
        <p:spPr>
          <a:xfrm>
            <a:off x="5929677" y="6308547"/>
            <a:ext cx="1930010" cy="427921"/>
          </a:xfrm>
          <a:prstGeom prst="rect">
            <a:avLst/>
          </a:prstGeom>
          <a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8381" r="838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Grafika 5">
            <a:extLst>
              <a:ext uri="{FF2B5EF4-FFF2-40B4-BE49-F238E27FC236}">
                <a16:creationId xmlns:a16="http://schemas.microsoft.com/office/drawing/2014/main" id="{1C550728-05FF-6F27-3593-F29CC9BEA46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870422" y="6293907"/>
            <a:ext cx="105925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72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5" r:id="rId2"/>
    <p:sldLayoutId id="2147483684" r:id="rId3"/>
    <p:sldLayoutId id="2147483686" r:id="rId4"/>
    <p:sldLayoutId id="2147483687" r:id="rId5"/>
    <p:sldLayoutId id="2147483688" r:id="rId6"/>
    <p:sldLayoutId id="214748368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>
            <a:extLst>
              <a:ext uri="{FF2B5EF4-FFF2-40B4-BE49-F238E27FC236}">
                <a16:creationId xmlns:a16="http://schemas.microsoft.com/office/drawing/2014/main" id="{58646D03-566F-DCAE-1358-0494CD8F6049}"/>
              </a:ext>
            </a:extLst>
          </p:cNvPr>
          <p:cNvSpPr/>
          <p:nvPr userDrawn="1"/>
        </p:nvSpPr>
        <p:spPr>
          <a:xfrm>
            <a:off x="1" y="6167436"/>
            <a:ext cx="12192000" cy="690564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13" tIns="69705" rIns="139413" bIns="697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 sz="4134" dirty="0"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6B3D60AA-90EF-83BE-C9C4-10F755872570}"/>
              </a:ext>
            </a:extLst>
          </p:cNvPr>
          <p:cNvSpPr/>
          <p:nvPr userDrawn="1"/>
        </p:nvSpPr>
        <p:spPr>
          <a:xfrm>
            <a:off x="5929677" y="6308547"/>
            <a:ext cx="1930010" cy="427921"/>
          </a:xfrm>
          <a:prstGeom prst="rect">
            <a:avLst/>
          </a:prstGeom>
          <a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8381" r="838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Grafika 5">
            <a:extLst>
              <a:ext uri="{FF2B5EF4-FFF2-40B4-BE49-F238E27FC236}">
                <a16:creationId xmlns:a16="http://schemas.microsoft.com/office/drawing/2014/main" id="{583CA666-2D2A-4C08-E966-F47F7F9FBB89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870422" y="6293907"/>
            <a:ext cx="105925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20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akšvirsraksts 2">
            <a:extLst>
              <a:ext uri="{FF2B5EF4-FFF2-40B4-BE49-F238E27FC236}">
                <a16:creationId xmlns:a16="http://schemas.microsoft.com/office/drawing/2014/main" id="{EBDFDFF0-AF68-5432-AB47-0F8FA0DE6FF2}"/>
              </a:ext>
            </a:extLst>
          </p:cNvPr>
          <p:cNvSpPr txBox="1">
            <a:spLocks/>
          </p:cNvSpPr>
          <p:nvPr userDrawn="1"/>
        </p:nvSpPr>
        <p:spPr>
          <a:xfrm>
            <a:off x="838200" y="5934074"/>
            <a:ext cx="6420439" cy="242888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dirty="0"/>
              <a:t>rw2025.rsu.lv</a:t>
            </a:r>
          </a:p>
        </p:txBody>
      </p:sp>
    </p:spTree>
    <p:extLst>
      <p:ext uri="{BB962C8B-B14F-4D97-AF65-F5344CB8AC3E}">
        <p14:creationId xmlns:p14="http://schemas.microsoft.com/office/powerpoint/2010/main" val="402265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1DD7D5C-B07B-169B-B686-0828592217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1EE5E187-5247-A49D-C923-DFA616CCB4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315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3D1A056-C164-9AB2-D394-C35F5A576C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D2FB9927-998B-571F-8E89-B2C97A7CB1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0A6AA1BC-F18A-D5D0-2FC1-B8AAB0335A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11849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B6DE16E-8D13-DA30-41F3-72BFFF821E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D221A8E9-B0EC-ECEE-CFDF-0B989C0B06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1078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3DABC49-C989-98D1-C3B0-1505F82F1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1918F872-58CC-E1F1-72B1-B53EE3FC81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FA7C7766-5ACA-D44E-A278-85D3A81DD1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E6493D82-ACCC-1D22-D956-357342527CD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Attēla vietturis 5">
            <a:extLst>
              <a:ext uri="{FF2B5EF4-FFF2-40B4-BE49-F238E27FC236}">
                <a16:creationId xmlns:a16="http://schemas.microsoft.com/office/drawing/2014/main" id="{1469B30C-BF8B-7113-1F6F-3CD2F59394B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Attēla vietturis 6">
            <a:extLst>
              <a:ext uri="{FF2B5EF4-FFF2-40B4-BE49-F238E27FC236}">
                <a16:creationId xmlns:a16="http://schemas.microsoft.com/office/drawing/2014/main" id="{597093BE-4B8E-3DAA-1166-5DE84E956C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92374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48323EA-E558-A9DB-57D0-AAD1B44007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6DD82648-4BD8-BE6B-9F1F-22F7BC05EA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Diagrammas vietturis 3">
            <a:extLst>
              <a:ext uri="{FF2B5EF4-FFF2-40B4-BE49-F238E27FC236}">
                <a16:creationId xmlns:a16="http://schemas.microsoft.com/office/drawing/2014/main" id="{3B0B9ED3-F848-DE26-31F5-E344ACB41FC7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539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F6B8545-A908-07E3-E329-8D06EF9E8C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Diagrammas vietturis 2">
            <a:extLst>
              <a:ext uri="{FF2B5EF4-FFF2-40B4-BE49-F238E27FC236}">
                <a16:creationId xmlns:a16="http://schemas.microsoft.com/office/drawing/2014/main" id="{29CCE51A-E956-F450-E6AD-5187DA49805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4781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43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5692983-D86D-352B-46A9-AFD5ECEF2A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322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1128DFF-A7E2-BDA0-6723-DCAAAAC67C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44CC260F-3FFA-2B4F-3C7D-749BD10877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196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791677A-D6B1-B2AE-954A-6D20A7CF88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5B16BFE5-27EE-D087-DC58-885897326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2CC6D3DE-4781-315A-85BC-104BB76512A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9635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F0FBBFF-ED5F-83B8-9AD5-81802C3E93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4E4C76C5-1BAD-15D1-D4A8-36A2E79618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3191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AAB9939-BA3B-14E3-FC7E-CED74DDBC2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76C43172-F998-CC39-9C80-2791CBB50E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Attēla vietturis 3">
            <a:extLst>
              <a:ext uri="{FF2B5EF4-FFF2-40B4-BE49-F238E27FC236}">
                <a16:creationId xmlns:a16="http://schemas.microsoft.com/office/drawing/2014/main" id="{37DA0BAE-E76A-E1A8-4A92-91449B1722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Attēla vietturis 4">
            <a:extLst>
              <a:ext uri="{FF2B5EF4-FFF2-40B4-BE49-F238E27FC236}">
                <a16:creationId xmlns:a16="http://schemas.microsoft.com/office/drawing/2014/main" id="{EDC0D614-6754-FD71-55E7-F7B17B87DE4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Attēla vietturis 5">
            <a:extLst>
              <a:ext uri="{FF2B5EF4-FFF2-40B4-BE49-F238E27FC236}">
                <a16:creationId xmlns:a16="http://schemas.microsoft.com/office/drawing/2014/main" id="{2E649566-D578-86B6-5D29-2E9775A67B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Attēla vietturis 6">
            <a:extLst>
              <a:ext uri="{FF2B5EF4-FFF2-40B4-BE49-F238E27FC236}">
                <a16:creationId xmlns:a16="http://schemas.microsoft.com/office/drawing/2014/main" id="{CC7A6B62-5B16-217A-2B2B-D54D31096A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406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B2EB12D-CDBF-955A-B119-4341B65815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3DD39633-9352-C2FC-FCC5-B8070F6828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Diagrammas vietturis 3">
            <a:extLst>
              <a:ext uri="{FF2B5EF4-FFF2-40B4-BE49-F238E27FC236}">
                <a16:creationId xmlns:a16="http://schemas.microsoft.com/office/drawing/2014/main" id="{25A5861F-DE37-5B23-62F4-5022A93F5C3D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72428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C15AEFB-6B38-F643-4E91-E95D5807EF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Diagrammas vietturis 2">
            <a:extLst>
              <a:ext uri="{FF2B5EF4-FFF2-40B4-BE49-F238E27FC236}">
                <a16:creationId xmlns:a16="http://schemas.microsoft.com/office/drawing/2014/main" id="{7EED2F2F-889D-40B3-90B2-D82FCE40BCA8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62720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8894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65F7662-4AF0-816B-A573-22C4D6BA98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21A26350-7C08-B33E-88C6-ADA4E33A40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3789530"/>
      </p:ext>
    </p:extLst>
  </p:cSld>
  <p:clrMapOvr>
    <a:masterClrMapping/>
  </p:clrMapOvr>
</p:sld>
</file>

<file path=ppt/theme/theme1.xml><?xml version="1.0" encoding="utf-8"?>
<a:theme xmlns:a="http://schemas.openxmlformats.org/drawingml/2006/main" name="1_Sākum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Pamat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3_Pamat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4_Beiga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C292794D77F2AD4F9A3D236EA252CA62" ma:contentTypeVersion="14" ma:contentTypeDescription="Izveidot jaunu dokumentu." ma:contentTypeScope="" ma:versionID="f0f07d9a43077a15ffc49fd8e9ddb60b">
  <xsd:schema xmlns:xsd="http://www.w3.org/2001/XMLSchema" xmlns:xs="http://www.w3.org/2001/XMLSchema" xmlns:p="http://schemas.microsoft.com/office/2006/metadata/properties" xmlns:ns2="5b0e0a2e-9f4c-42cd-adba-0920f7194153" xmlns:ns3="40691242-700e-412f-b0da-fdfb77c826a0" targetNamespace="http://schemas.microsoft.com/office/2006/metadata/properties" ma:root="true" ma:fieldsID="51720ac245182aa4dd2ac726ffdbc19d" ns2:_="" ns3:_="">
    <xsd:import namespace="5b0e0a2e-9f4c-42cd-adba-0920f7194153"/>
    <xsd:import namespace="40691242-700e-412f-b0da-fdfb77c826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e0a2e-9f4c-42cd-adba-0920f71941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Attēlu atzīmes" ma:readOnly="false" ma:fieldId="{5cf76f15-5ced-4ddc-b409-7134ff3c332f}" ma:taxonomyMulti="true" ma:sspId="5e33c868-91b6-4098-a4a1-cbe5720a53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91242-700e-412f-b0da-fdfb77c8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ba40c7b-0fdf-4b28-9668-e3c8336a4d3b}" ma:internalName="TaxCatchAll" ma:showField="CatchAllData" ma:web="40691242-700e-412f-b0da-fdfb77c826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0e0a2e-9f4c-42cd-adba-0920f7194153">
      <Terms xmlns="http://schemas.microsoft.com/office/infopath/2007/PartnerControls"/>
    </lcf76f155ced4ddcb4097134ff3c332f>
    <TaxCatchAll xmlns="40691242-700e-412f-b0da-fdfb77c826a0" xsi:nil="true"/>
  </documentManagement>
</p:properties>
</file>

<file path=customXml/itemProps1.xml><?xml version="1.0" encoding="utf-8"?>
<ds:datastoreItem xmlns:ds="http://schemas.openxmlformats.org/officeDocument/2006/customXml" ds:itemID="{72B0A2B9-E9BB-4467-B8BE-1467F2A82146}"/>
</file>

<file path=customXml/itemProps2.xml><?xml version="1.0" encoding="utf-8"?>
<ds:datastoreItem xmlns:ds="http://schemas.openxmlformats.org/officeDocument/2006/customXml" ds:itemID="{0AEA8551-7DD7-438E-96A4-12B261104518}"/>
</file>

<file path=customXml/itemProps3.xml><?xml version="1.0" encoding="utf-8"?>
<ds:datastoreItem xmlns:ds="http://schemas.openxmlformats.org/officeDocument/2006/customXml" ds:itemID="{D96A584E-3D90-40B3-88F3-335B68629BD0}"/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0</Words>
  <Application>Microsoft Office PowerPoint</Application>
  <PresentationFormat>Widescreen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Arial</vt:lpstr>
      <vt:lpstr>1_Sākums</vt:lpstr>
      <vt:lpstr>2_Pamats</vt:lpstr>
      <vt:lpstr>3_Pamats</vt:lpstr>
      <vt:lpstr>4_Beigas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 Tivums</dc:creator>
  <cp:lastModifiedBy>Loreta Lūkina</cp:lastModifiedBy>
  <cp:revision>39</cp:revision>
  <dcterms:created xsi:type="dcterms:W3CDTF">2025-02-10T15:04:24Z</dcterms:created>
  <dcterms:modified xsi:type="dcterms:W3CDTF">2025-02-12T12:00:56Z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0x010100C292794D77F2AD4F9A3D236EA252CA62</vt:lpwstr>
  </property>
</Properties>
</file>