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0" r:id="rId3"/>
    <p:sldMasterId id="2147483698" r:id="rId4"/>
  </p:sldMasterIdLst>
  <p:handoutMasterIdLst>
    <p:handoutMasterId r:id="rId21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4D1D"/>
    <a:srgbClr val="A11F23"/>
    <a:srgbClr val="58595B"/>
    <a:srgbClr val="8E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0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D8D192CC-1620-91AE-9F58-64BAC8F009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D696845-23F2-1CC3-0CAA-588A6069C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58618-557B-48A5-8232-E7162A0F869A}" type="datetimeFigureOut">
              <a:rPr lang="lv-LV" smtClean="0"/>
              <a:t>12.02.2025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AAED26F-18BC-684D-039C-E3DC58781F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86982460-700C-0D00-ED76-22F3926E32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EBC3E-D442-4A12-BB63-BE46D73D7D9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881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_Sā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197323"/>
            <a:ext cx="6420439" cy="22238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36362"/>
            <a:ext cx="6420439" cy="76869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Author</a:t>
            </a:r>
            <a:br>
              <a:rPr lang="lv-LV" dirty="0"/>
            </a:br>
            <a:r>
              <a:rPr lang="lv-LV" dirty="0" err="1"/>
              <a:t>Date</a:t>
            </a:r>
            <a:br>
              <a:rPr lang="lv-LV" dirty="0"/>
            </a:br>
            <a:r>
              <a:rPr lang="lv-LV" dirty="0" err="1"/>
              <a:t>Place</a:t>
            </a:r>
            <a:endParaRPr lang="lv-LV" dirty="0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E9AC562D-8CA3-C919-CF97-F67A5FD59A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9484" y="715617"/>
            <a:ext cx="1851677" cy="358702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04282D9A-14E1-F72F-2980-E0F525CA4A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420303"/>
            <a:ext cx="1879012" cy="6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19862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7" y="2978871"/>
            <a:ext cx="3958843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728665"/>
            <a:ext cx="5100158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64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53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728665"/>
            <a:ext cx="5257273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073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4"/>
            <a:ext cx="3958845" cy="201453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4" y="2978871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33272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1" y="3429000"/>
            <a:ext cx="1775380" cy="242474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31637" y="3429000"/>
            <a:ext cx="3321635" cy="242459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88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5"/>
            <a:ext cx="3958845" cy="201453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2978870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728665"/>
            <a:ext cx="5100637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30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44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096000" y="728665"/>
            <a:ext cx="5257800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831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03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Bei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838986"/>
            <a:ext cx="6420439" cy="358218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8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10297584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046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1857375"/>
            <a:ext cx="5100158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337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55688" y="1857375"/>
            <a:ext cx="10297585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9949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5" y="1857079"/>
            <a:ext cx="3600000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672248" y="1857079"/>
            <a:ext cx="2681025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64232" y="1857079"/>
            <a:ext cx="3600000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55337" y="3855563"/>
            <a:ext cx="2403302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57761" y="3855413"/>
            <a:ext cx="3895511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502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1857375"/>
            <a:ext cx="5100637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8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BC4D1D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1056215" y="1857375"/>
            <a:ext cx="10297585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399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2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4"/>
            <a:ext cx="3958845" cy="51250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728665"/>
            <a:ext cx="5257800" cy="512508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1087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7.sv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1B29E609-6E1B-1348-DE90-E597A13FE22F}"/>
              </a:ext>
            </a:extLst>
          </p:cNvPr>
          <p:cNvGrpSpPr/>
          <p:nvPr userDrawn="1"/>
        </p:nvGrpSpPr>
        <p:grpSpPr>
          <a:xfrm>
            <a:off x="4486037" y="6251398"/>
            <a:ext cx="3219927" cy="504510"/>
            <a:chOff x="4639760" y="6251398"/>
            <a:chExt cx="3219927" cy="504510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3822C56-F386-3C2E-3A93-3E03C8471AE3}"/>
                </a:ext>
              </a:extLst>
            </p:cNvPr>
            <p:cNvSpPr/>
            <p:nvPr userDrawn="1"/>
          </p:nvSpPr>
          <p:spPr>
            <a:xfrm>
              <a:off x="5929677" y="6327987"/>
              <a:ext cx="1930010" cy="427921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8381" r="8381"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Grafika 4">
              <a:extLst>
                <a:ext uri="{FF2B5EF4-FFF2-40B4-BE49-F238E27FC236}">
                  <a16:creationId xmlns:a16="http://schemas.microsoft.com/office/drawing/2014/main" id="{C3A8CC3A-337E-1DF8-F833-3FBE64BC3B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639760" y="6251398"/>
              <a:ext cx="1289917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57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4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17809B57-7992-D00C-0D25-8C42423B3031}"/>
              </a:ext>
            </a:extLst>
          </p:cNvPr>
          <p:cNvGrpSpPr/>
          <p:nvPr userDrawn="1"/>
        </p:nvGrpSpPr>
        <p:grpSpPr>
          <a:xfrm>
            <a:off x="4486037" y="6251398"/>
            <a:ext cx="3219927" cy="504510"/>
            <a:chOff x="4639760" y="6251398"/>
            <a:chExt cx="3219927" cy="504510"/>
          </a:xfrm>
        </p:grpSpPr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529F90B8-F2E1-E3A2-B4B8-D489C898C61E}"/>
                </a:ext>
              </a:extLst>
            </p:cNvPr>
            <p:cNvSpPr/>
            <p:nvPr userDrawn="1"/>
          </p:nvSpPr>
          <p:spPr>
            <a:xfrm>
              <a:off x="5929677" y="6327987"/>
              <a:ext cx="1930010" cy="427921"/>
            </a:xfrm>
            <a:prstGeom prst="rect">
              <a:avLst/>
            </a:prstGeom>
            <a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8381" r="8381"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Grafika 7">
              <a:extLst>
                <a:ext uri="{FF2B5EF4-FFF2-40B4-BE49-F238E27FC236}">
                  <a16:creationId xmlns:a16="http://schemas.microsoft.com/office/drawing/2014/main" id="{B7129884-A548-0FD7-BA43-EDECE56221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639760" y="6251398"/>
              <a:ext cx="1289917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120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akšvirsraksts 2">
            <a:extLst>
              <a:ext uri="{FF2B5EF4-FFF2-40B4-BE49-F238E27FC236}">
                <a16:creationId xmlns:a16="http://schemas.microsoft.com/office/drawing/2014/main" id="{EBDFDFF0-AF68-5432-AB47-0F8FA0DE6FF2}"/>
              </a:ext>
            </a:extLst>
          </p:cNvPr>
          <p:cNvSpPr txBox="1">
            <a:spLocks/>
          </p:cNvSpPr>
          <p:nvPr userDrawn="1"/>
        </p:nvSpPr>
        <p:spPr>
          <a:xfrm>
            <a:off x="838200" y="5934074"/>
            <a:ext cx="6420439" cy="24288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/>
              <a:t>rw2025.rsu.lv</a:t>
            </a:r>
          </a:p>
        </p:txBody>
      </p:sp>
    </p:spTree>
    <p:extLst>
      <p:ext uri="{BB962C8B-B14F-4D97-AF65-F5344CB8AC3E}">
        <p14:creationId xmlns:p14="http://schemas.microsoft.com/office/powerpoint/2010/main" val="40226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DD7D5C-B07B-169B-B686-082859221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EE5E187-5247-A49D-C923-DFA616CCB4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315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D1A056-C164-9AB2-D394-C35F5A576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2FB9927-998B-571F-8E89-B2C97A7CB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0A6AA1BC-F18A-D5D0-2FC1-B8AAB0335A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184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6DE16E-8D13-DA30-41F3-72BFFF821E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221A8E9-B0EC-ECEE-CFDF-0B989C0B06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078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3DABC49-C989-98D1-C3B0-1505F82F1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18F872-58CC-E1F1-72B1-B53EE3FC8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FA7C7766-5ACA-D44E-A278-85D3A81DD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6493D82-ACCC-1D22-D956-357342527C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1469B30C-BF8B-7113-1F6F-3CD2F59394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597093BE-4B8E-3DAA-1166-5DE84E956C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237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8323EA-E558-A9DB-57D0-AAD1B4400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DD82648-4BD8-BE6B-9F1F-22F7BC05E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3B0B9ED3-F848-DE26-31F5-E344ACB41FC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53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6B8545-A908-07E3-E329-8D06EF9E8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29CCE51A-E956-F450-E6AD-5187DA49805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478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3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5692983-D86D-352B-46A9-AFD5ECEF2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22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128DFF-A7E2-BDA0-6723-DCAAAAC67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4CC260F-3FFA-2B4F-3C7D-749BD1087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6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791677A-D6B1-B2AE-954A-6D20A7CF8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B16BFE5-27EE-D087-DC58-885897326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2CC6D3DE-4781-315A-85BC-104BB7651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963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0FBBFF-ED5F-83B8-9AD5-81802C3E9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E4C76C5-1BAD-15D1-D4A8-36A2E7961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1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AB9939-BA3B-14E3-FC7E-CED74DDBC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6C43172-F998-CC39-9C80-2791CBB50E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37DA0BAE-E76A-E1A8-4A92-91449B1722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DC0D614-6754-FD71-55E7-F7B17B87DE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2E649566-D578-86B6-5D29-2E9775A67B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CC7A6B62-5B16-217A-2B2B-D54D31096A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06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2EB12D-CDBF-955A-B119-4341B6581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DD39633-9352-C2FC-FCC5-B8070F68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25A5861F-DE37-5B23-62F4-5022A93F5C3D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42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15AEFB-6B38-F643-4E91-E95D5807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7EED2F2F-889D-40B3-90B2-D82FCE40BCA8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272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89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5F7662-4AF0-816B-A573-22C4D6BA9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1A26350-7C08-B33E-88C6-ADA4E33A4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3789530"/>
      </p:ext>
    </p:extLst>
  </p:cSld>
  <p:clrMapOvr>
    <a:masterClrMapping/>
  </p:clrMapOvr>
</p:sld>
</file>

<file path=ppt/theme/theme1.xml><?xml version="1.0" encoding="utf-8"?>
<a:theme xmlns:a="http://schemas.openxmlformats.org/drawingml/2006/main" name="1_Sākum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3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_Beiga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2E5962C3-0C35-4630-B897-8FF0A3E0B845}"/>
</file>

<file path=customXml/itemProps2.xml><?xml version="1.0" encoding="utf-8"?>
<ds:datastoreItem xmlns:ds="http://schemas.openxmlformats.org/officeDocument/2006/customXml" ds:itemID="{2B77C3D5-4E9B-4C36-B6AB-9FD424AF9827}"/>
</file>

<file path=customXml/itemProps3.xml><?xml version="1.0" encoding="utf-8"?>
<ds:datastoreItem xmlns:ds="http://schemas.openxmlformats.org/officeDocument/2006/customXml" ds:itemID="{B558D3FD-35CE-4398-AED2-17D904E3B95E}"/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1_Sākums</vt:lpstr>
      <vt:lpstr>2_Pamats</vt:lpstr>
      <vt:lpstr>3_Pamats</vt:lpstr>
      <vt:lpstr>4_Beigas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Tivums</dc:creator>
  <cp:lastModifiedBy>Loreta Lūkina</cp:lastModifiedBy>
  <cp:revision>41</cp:revision>
  <dcterms:created xsi:type="dcterms:W3CDTF">2025-02-10T15:04:24Z</dcterms:created>
  <dcterms:modified xsi:type="dcterms:W3CDTF">2025-02-12T12:01:30Z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0x010100C292794D77F2AD4F9A3D236EA252CA62</vt:lpwstr>
  </property>
</Properties>
</file>